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6" r:id="rId9"/>
    <p:sldId id="264" r:id="rId10"/>
    <p:sldId id="267" r:id="rId11"/>
    <p:sldId id="263" r:id="rId12"/>
    <p:sldId id="268" r:id="rId13"/>
    <p:sldId id="265" r:id="rId14"/>
    <p:sldId id="271" r:id="rId15"/>
    <p:sldId id="269" r:id="rId16"/>
    <p:sldId id="270" r:id="rId17"/>
    <p:sldId id="274" r:id="rId18"/>
    <p:sldId id="272" r:id="rId19"/>
    <p:sldId id="275" r:id="rId20"/>
    <p:sldId id="276" r:id="rId21"/>
    <p:sldId id="277" r:id="rId22"/>
    <p:sldId id="278" r:id="rId23"/>
    <p:sldId id="273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7665DB-3079-4928-9CD2-4D5C4194A0A4}" v="5" dt="2021-12-30T09:54:24.2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ina Michalak-Piotrowska" userId="S::paulina.michalak-piotrowska@zsken.pl::3d5b8c90-c4cf-4c99-8fab-9b861690f58c" providerId="AD" clId="Web-{B67665DB-3079-4928-9CD2-4D5C4194A0A4}"/>
    <pc:docChg chg="modSld">
      <pc:chgData name="Paulina Michalak-Piotrowska" userId="S::paulina.michalak-piotrowska@zsken.pl::3d5b8c90-c4cf-4c99-8fab-9b861690f58c" providerId="AD" clId="Web-{B67665DB-3079-4928-9CD2-4D5C4194A0A4}" dt="2021-12-30T09:54:24.217" v="4" actId="20577"/>
      <pc:docMkLst>
        <pc:docMk/>
      </pc:docMkLst>
      <pc:sldChg chg="modSp">
        <pc:chgData name="Paulina Michalak-Piotrowska" userId="S::paulina.michalak-piotrowska@zsken.pl::3d5b8c90-c4cf-4c99-8fab-9b861690f58c" providerId="AD" clId="Web-{B67665DB-3079-4928-9CD2-4D5C4194A0A4}" dt="2021-12-30T09:54:24.217" v="4" actId="20577"/>
        <pc:sldMkLst>
          <pc:docMk/>
          <pc:sldMk cId="0" sldId="273"/>
        </pc:sldMkLst>
        <pc:spChg chg="mod">
          <ac:chgData name="Paulina Michalak-Piotrowska" userId="S::paulina.michalak-piotrowska@zsken.pl::3d5b8c90-c4cf-4c99-8fab-9b861690f58c" providerId="AD" clId="Web-{B67665DB-3079-4928-9CD2-4D5C4194A0A4}" dt="2021-12-30T09:54:24.217" v="4" actId="20577"/>
          <ac:spMkLst>
            <pc:docMk/>
            <pc:sldMk cId="0" sldId="273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C5900FEF-05DF-4B3F-B24B-2C8F8A1237DB}" type="datetimeFigureOut">
              <a:rPr lang="pl-PL" smtClean="0"/>
              <a:pPr/>
              <a:t>30.12.2021</a:t>
            </a:fld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E8399FB-55CD-45DA-84FE-F796A6DD2E9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0FEF-05DF-4B3F-B24B-2C8F8A1237DB}" type="datetimeFigureOut">
              <a:rPr lang="pl-PL" smtClean="0"/>
              <a:pPr/>
              <a:t>30.12.2021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99FB-55CD-45DA-84FE-F796A6DD2E9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0FEF-05DF-4B3F-B24B-2C8F8A1237DB}" type="datetimeFigureOut">
              <a:rPr lang="pl-PL" smtClean="0"/>
              <a:pPr/>
              <a:t>30.12.2021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99FB-55CD-45DA-84FE-F796A6DD2E9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0FEF-05DF-4B3F-B24B-2C8F8A1237DB}" type="datetimeFigureOut">
              <a:rPr lang="pl-PL" smtClean="0"/>
              <a:pPr/>
              <a:t>30.12.2021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99FB-55CD-45DA-84FE-F796A6DD2E9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C5900FEF-05DF-4B3F-B24B-2C8F8A1237DB}" type="datetimeFigureOut">
              <a:rPr lang="pl-PL" smtClean="0"/>
              <a:pPr/>
              <a:t>30.12.2021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E8399FB-55CD-45DA-84FE-F796A6DD2E9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0FEF-05DF-4B3F-B24B-2C8F8A1237DB}" type="datetimeFigureOut">
              <a:rPr lang="pl-PL" smtClean="0"/>
              <a:pPr/>
              <a:t>30.12.2021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3E8399FB-55CD-45DA-84FE-F796A6DD2E9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0FEF-05DF-4B3F-B24B-2C8F8A1237DB}" type="datetimeFigureOut">
              <a:rPr lang="pl-PL" smtClean="0"/>
              <a:pPr/>
              <a:t>30.12.2021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3E8399FB-55CD-45DA-84FE-F796A6DD2E9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0FEF-05DF-4B3F-B24B-2C8F8A1237DB}" type="datetimeFigureOut">
              <a:rPr lang="pl-PL" smtClean="0"/>
              <a:pPr/>
              <a:t>30.12.2021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99FB-55CD-45DA-84FE-F796A6DD2E9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0FEF-05DF-4B3F-B24B-2C8F8A1237DB}" type="datetimeFigureOut">
              <a:rPr lang="pl-PL" smtClean="0"/>
              <a:pPr/>
              <a:t>30.12.2021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99FB-55CD-45DA-84FE-F796A6DD2E9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9" name="Symbol zastępczy daty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C5900FEF-05DF-4B3F-B24B-2C8F8A1237DB}" type="datetimeFigureOut">
              <a:rPr lang="pl-PL" smtClean="0"/>
              <a:pPr/>
              <a:t>30.12.2021</a:t>
            </a:fld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E8399FB-55CD-45DA-84FE-F796A6DD2E9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pl-PL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C5900FEF-05DF-4B3F-B24B-2C8F8A1237DB}" type="datetimeFigureOut">
              <a:rPr lang="pl-PL" smtClean="0"/>
              <a:pPr/>
              <a:t>30.12.2021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E8399FB-55CD-45DA-84FE-F796A6DD2E9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5900FEF-05DF-4B3F-B24B-2C8F8A1237DB}" type="datetimeFigureOut">
              <a:rPr lang="pl-PL" smtClean="0"/>
              <a:pPr/>
              <a:t>30.12.2021</a:t>
            </a:fld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E8399FB-55CD-45DA-84FE-F796A6DD2E9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/>
              <a:t>NIE HEJTUJE – REAGUJĘ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3554" name="Picture 2" descr="Wejherowo - jakość mias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924944"/>
            <a:ext cx="4876800" cy="268605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794375" y="-562126"/>
            <a:ext cx="5555251" cy="806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6369"/>
            <a:ext cx="4896544" cy="643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424936" cy="595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0648"/>
            <a:ext cx="4608512" cy="640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697054" y="-752837"/>
            <a:ext cx="5760640" cy="8219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05272"/>
            <a:ext cx="4320480" cy="642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46461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0648"/>
            <a:ext cx="4536504" cy="643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50709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8640"/>
            <a:ext cx="5040560" cy="647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Czym jest </a:t>
            </a:r>
            <a:r>
              <a:rPr lang="pl-PL" dirty="0" err="1"/>
              <a:t>hejt</a:t>
            </a:r>
            <a:r>
              <a:rPr lang="pl-PL" dirty="0"/>
              <a:t>? Jakie są jego przyczyny, skutki, konsekwencje?  Jak z nim walczyć i do kogo zgłosić się o pomoc?</a:t>
            </a:r>
          </a:p>
        </p:txBody>
      </p:sp>
      <p:sp>
        <p:nvSpPr>
          <p:cNvPr id="4" name="Strzałka w dół 3"/>
          <p:cNvSpPr/>
          <p:nvPr/>
        </p:nvSpPr>
        <p:spPr>
          <a:xfrm>
            <a:off x="3563888" y="3789040"/>
            <a:ext cx="1440160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136904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8640"/>
            <a:ext cx="4769193" cy="648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8640"/>
            <a:ext cx="4608511" cy="64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pl-PL" dirty="0"/>
              <a:t>Teraz już wiesz jak czuje się osoba, która jest </a:t>
            </a:r>
            <a:r>
              <a:rPr lang="pl-PL" dirty="0" err="1"/>
              <a:t>hejtowana</a:t>
            </a:r>
            <a:r>
              <a:rPr lang="pl-PL" dirty="0"/>
              <a:t>. Wiesz jak drastyczne mogą być tego skutki i konsekwencje. </a:t>
            </a:r>
            <a:endParaRPr lang="pl-PL"/>
          </a:p>
          <a:p>
            <a:r>
              <a:rPr lang="pl-PL" dirty="0"/>
              <a:t>A może właśnie dowiedziałeś się gdzie </a:t>
            </a:r>
            <a:r>
              <a:rPr lang="pl-PL"/>
              <a:t>szukać pomocy i jak z tym walczyć? </a:t>
            </a:r>
          </a:p>
          <a:p>
            <a:endParaRPr lang="pl-PL" dirty="0"/>
          </a:p>
          <a:p>
            <a:endParaRPr lang="pl-PL" dirty="0"/>
          </a:p>
          <a:p>
            <a:pPr algn="ctr"/>
            <a:r>
              <a:rPr lang="pl-PL" dirty="0"/>
              <a:t>NIE HEJTUJ ! BO SAM NIE CHCESZ BYĆ HEJTOWANY!</a:t>
            </a:r>
          </a:p>
        </p:txBody>
      </p:sp>
    </p:spTree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Symbol zastępczy zawartości 5"/>
          <p:cNvPicPr>
            <a:picLocks noGrp="1"/>
          </p:cNvPicPr>
          <p:nvPr>
            <p:ph idx="1"/>
          </p:nvPr>
        </p:nvPicPr>
        <p:blipFill>
          <a:blip r:embed="rId2" cstate="print"/>
          <a:srcRect l="33058" r="32893" b="4561"/>
          <a:stretch>
            <a:fillRect/>
          </a:stretch>
        </p:blipFill>
        <p:spPr bwMode="auto">
          <a:xfrm>
            <a:off x="2339752" y="692696"/>
            <a:ext cx="432048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AutoShape 4" descr="data:image/jpeg;base64,/9j/4AAQSkZJRgABAQAAAQABAAD/2wBDAAgGBgcGBQgHBwcJCQgKDBQNDAsLDBkSEw8UHRofHh0aHBwgJC4nICIsIxwcKDcpLDAxNDQ0Hyc5PTgyPC4zNDL/2wBDAQkJCQwLDBgNDRgyIRwhMjIyMjIyMjIyMjIyMjIyMjIyMjIyMjIyMjIyMjIyMjIyMjIyMjIyMjIyMjIyMjIyMjL/wAARCAMgAlgDASIAAhEBAxEB/8QAHAAAAQUBAQEAAAAAAAAAAAAAAgABAwQFBgcI/8QAXBAAAQMDAgMFBAYDCQwIBQIHAQIDEQAEIRIxBUFRBhMiYXEUMoGRBxUjobHRFkLBJCUzUmJysuHwNDVDU1RjgpKTotLxFyZFZHODs8I2RFV0o+LDJ0ZHZVaE0//EABoBAQEBAQEBAQAAAAAAAAAAAAABAgMEBQb/xAAxEQEAAgEDAwMDAwIGAwAAAAAAARECAyExBBJBEzJRBSJhFEJxofAjgZGxwdFSsvH/2gAMAwEAAhEDEQA/AJuwzq2n+K6VZKWRgfzq64uAqVKwOp0giuO7HD7fig97DQ28lGusPvHHXY1nP3OkcJQrMqUnbeB+VOh0BOFpSAeYFRREeQxmnBCUyeokz6VmBN36yj+ETnaABFClxOsSRJ3EA5qLYkkg53iiUk95yn8ZJqhBz7SZg4/Vo9U5ATgc0DpyxQJmYkxMRFIhIT7sAmJ57VYZEFwgxp2JEJEVJ36yPEoxOYGRUGlJKiQQY6TOPSlplZjbr/YVosXeqLXjO25KcfhUCnAUlAEg590YEUZyYxG4BPrQFJVvjG4HKqlh1ApACcxjwiIppT/iwkzk6Af2U6QorE+6Rn7qbVkkjcYFVBpIGSEjP8UZqUOqSVBJTMYwOtQkHQfOOfrRqIkgznEztn1qiQPrATAAPLApe0EwCkEHfA8qinBkmBGxowCQn78+lVBFwFWkpSSTtApu8CRGjJ6AUkjJmPnSggTOP20Ugsb6E6Yn3Rn7qQWIMIR4uegflTlIJyB6R60OjwmAY54q0Ju/XIPhgHkn+qmS8vV4YEc42oUpAXsQN5A3odIzjEfAbUoSh5wDIBzJxv8AdSDypONz0qEJBHi3J5cvuooAB6HBmiDLp1aiEz5j1pu8IR7qASMApFI/wmkGM/nTEHSZjJzAqgdWJ0oEH+KKSicJCW87nQPjREEicGdqX8UGIkc/SgALUUye7wNtAE+fyo+9cBGURyOkedAAdGOm39jTYmJ2zg8s+dElJ7S6qQkpx1A8/wAqc3DgVpTpE77edRqgpUZVvEk+VFELn8T60ZOXCpIB0wFA7DrQa8+JKZIzgeVOEykDqrads0tB8OcBJ8+lVSK9zKRI/iDNJJJKTCeuUDFKCTiD0okpUUicmAMD0qCMKOgJCU7f4sflTkqAMacCY0DG/lTlslOUkEDcDFMUmTI8tvWijDrkCFJ36DJz5U/fvd4fHMjp/VQ6D/FIBxt60i1hXgMkHzqIIvPzheOYIwfuqTvnFgyZjAAHLPlUIZUdkHqIH9VSdwrREKOf4v8AVQSIdWecnYiBH4VIFFQ+IBJSPLyqNLTkg6MY/V/qqRDS9w2oDVzHp+VBIHPEkkAbR4RUgcgAGBq2AAjahDLnhASSN9qPuXY9xUA7xWaaMFnkEzP8UUcq7vwlIzg6Rj4Ugy5qEIV8qLuXQI0noMVmVMVlStR07R7oow6oCTpJP8kedD3bhB8Bz5Ui2sZIg5xNZWzh7zG+wAolPLCTKkmTOAKDQogECD6/10KkqECYAzOrf76LYg+uB4gfl99IvOEgSnHKKj0nywc+Lb76SikHLgjmCr+upS2L2hwjSFATjYYqNKyhsISQPIRTSgAAuNiMnxgftqPWyAk96yMQD3g/OgIrMBOkeHbAxtQBattKc5wBQlxnVh9oTnLoE/fQd+wJm5YHX7ZP51KDkgklKUk/zRQagSCUjIyYFD39ukSby3B6d8n86iXdWgEqu7YxvDyfzqUo9YgkpbycDQAaBcGVEDphIzQqu7Tnd220g9+nH30BurSD+7rMDl9sjf50BqIGITn+SKBWmIIQY5aRQLu7GSTfWfp36PzofbbLlfWfl+6ED9tVBrKZVAAxE6BQqOdk+XhqP26yBH74WcxmbhGPvqNV/Yna/tAB/wB5Rt86CWRySnzkCgJBB8KeUeEVGeI2GR9Y2h6/uhH50aXG3U94y6haOSkKCgfiDQMIBwACdvCKYmFJwkQR+qKcRq3HxocTExkSKtDzO9/vje7f3U7OP5RqufT7qsXcm/vTj+6Xf6RqCDsa9DmGYI2OcClThMqBO00qDvOyMB7iSiqCC1qBHkquo1JJAKjBMf2zXLdljDvEuYJaE8yIVXSgpC5AM7bbf1Vwy9zrHCcOCfEDt8s1nfXrKnXUNcP4o+GnVtKWxbaklSTCoJUOlXApJVgRjJJjnVHg6gli+JjHErnE8is0iCxfXKlAlPBONq5R7OgfiukOLOmNPZ/jEHc920D8ZX/aKvakkAK3SM5Gc0u9AWkAnaI/satQzan9bXGrHAeKb41FgEf/AJKX1peQoJ7OcQPSXmPw7yruvmnoM705USJCAOv/ACq1CWofWXECEx2buyOpuWP+Km+sOJ5H6OO4yf3awP21cJ8JwSegNOViSAkzAIirUIz13/FCklPZ4pOIJ4i0I+6hPEOMEA/UDfl++Cc/7taKlEHMjac9fhQOmEiZAB5H+qtVAoG94vqSE8GtkA7auI/k3Ti747kfVVjBM5v1f/8AOrusyFDpzHrTBxaiT4YHMb1aFP2rjpTjh3DEycTfOH/9vzojccfORY8JxuFXTp/9lXCs5hPPlONqcElIJAjoKtQigHu0JGLXg0RkF90/+2jDnaGZLPBQP/EeP7KttqJTJEKOKIqJ/UEHpzq0Kal9oZOeCjEbPH9tJP1/CvtuDBU4+xdM/wC9V4rk6sQRzPrTBZKoOmOU0qFUyjtAd7rhAJ6Wrn/H60K2+PlMfWPDEE/xLJZP3uVoBR1QQk+fKkSrTuPgB0q0KQZ47qBHE+Gp9LBRkf7ShTb8dEj63shzxw+f/wByr4cJUBAOMwJpta4MgGNsUoUvZuNjfjNqQTOOHDH+/TG14yrKuONggbjh6P2qq8VKImTM9OcmmlRIOcRIq0il7JxeQDx+PSwbH7af2TiwGe0Du2dNi0D+FXc4GSDvNNqVEBRON4zy8qvbBah7FxSP/iK5HmLRkf8Atp/YeJE//EV4ZHJhn/gq+CdMausChBX+qQJ8qtQigjh/EDg9ouIZHJpkf+ykeH3uqD2g4mIA/VZ6/wDh1eBWUKTqxz6jektSpEfP40qBR+rbvTnj3FfMamh0/wA3TnhVwTJ43xYk9Hm8/wC5V3Mbk/HfalK/DJ36/hUqBR+qXgDPGuM7gz7QgdP5FP8AVC8TxjjMAf5WB/7aueIKVkxq5n0pxqAMFR+O1KFI8GBweK8aInc3p5+gpDgyAkTxLjBgf5cur2ZVqJ+B55pTiZO8gVKGf9SMlIPt/F8Hb29z86c8Et5j2zikDeeIO/nVzwgbx6n1o1HIIONp6/fSi2eOCWkD90cSPiz++D3/ABUhwKy1CXL9eNjfvZ/3vKromE+KYMmTvt50v4p1Dyj4Tzq0XKmOAcPkBXteet89/wAdP+jvDJhTVwZEZvXv+OrMKBBJiBG5xRpEmRJ6TUotWR2b4SQD7O8cf5U6f/fUg7NcHgj2RZkf5S7/AMdW04XEeKMUQ2PIDaPjSi1X9GuC/wCQeEiYL7n/ABVIezXBufDkHGPtF+f8qrac4KTtkz61IQJO+N/PepRagns7wXI+rm+UeJf51IOzfBI/vax81fnVxAkpMHbFOYjI+7+qs0tqY7PcG8Q+rLYYz4Tikns7wVRP72Wp0nmiY2q4BOr4cvTypBBHvJknoKUWqfo/wUAj6rspB5tA0hwHgoP967KMf4EYq7AJMgDAO2aaQSCNMGOWOVSi1M8D4OQAOE2O/wDiE0x4DwUKMcKsMcu4T+VW+RGI2iKdQIP6vnI2qUWpjgfBdXh4Rw/B526T+yhVwTg2Y4Vw4Qd/ZkflVtRVAGM7/fTLCgMJEmeXrTtW1T6l4QTP1Vw8c/7nR+VN9S8LAA+quHyP+7I/KrRTJV4ROcfOhKYkgQqTPlvis0tqZ4VwoHT9WWCVcv3OjH3VGeGcL/V4Zw8D/wC2bz91WlGSd4nmaFW8BM896UWq/VvDDEcMst5H7nR+VD9WcMVAHDrLE/8Ay6Pyq0E5B0H50EYHkc59KUWgHDuHJGOH2UHn3CPypHh3Dt/q+ynke4R+VTHKZg4j9lCNonP/ACoWg9g4aYmxsoOw7hP5UI4fYgJixtBjMMo2+VWDiDn8tqCMAifPNFtD7BYyIsbSOX2CfjyqjwVLaWL5LYS2j25/ShOAII6cq1M4JJFZfCBNtdq21X1xIB/lmlbESvmD0wMUMysAmQAJM05EJBg7ddt6AA6xjH/OoS86fH7ru5Mn2lyT18RqMgTFTO/3TeEzm5cn/WNRZzNdmAAeLHWlRgeKlQdr2b/h+JfxlBrlgYVXRiJwrMmCD6VznZ5KlXPEQQMhqCMfxq6NWmYIxO8xXLLl0tJJOAZGCMEjeqHCDFveknbiNxI/06uJCRsogAieU1Q4MRo4hCh/fF+AOuoVIhLaWsHeckD8acLCSmCrBgQrP40AxCQQOpPxpxOvJGDvVpkQViCDtt02pEJUVDORTb5iPKnklEwD6GrQbWCJBUJBgxPM5p5AHiJIwD5mmA2nAP40wKdScmfnitRAXiBnMxt0oVHaST5wKdRB2UfWhUBEj1JJqojEycD+00WqZBRvzBxTkpJO0Y60Mp0mDt5UB6xJMAgf26U+dcEdJk8qHxKUqQMnOKJRCfMc61EBwQhOAYHLzp/FqTv6maGT4s43wKSTJTuNQnarQMr3AOI5z505UYwkzMT1oJCQSek0hBVv9+1KBalBPh5Dn5fGglcZG4/LajJ92JgCIoSUwSZg4MVaBZnblvOaELUUqiI9KIKiIHpmmyScTPU1aC1qkE9do2pSY5eVIqV4TpnO4+NIEAxnOQDVQlrVqhPI8xTSpI5SPL0p4AJlJn186XhymN+U0C5ecnYUxMqE5xnFPKYJz0pycjY+VKADUQVEQY8jS8RVqjITvFPIiBy3pHecdJirQbOgCIHWOdFKplU5MEgihJKUDwikZ1e7kEfHNSgkSE+8TG5nc4pgpZEgkHf405JIPgMz+VNnfPSlBwpUGVHO8czRys41TIjPOhzqPh8smmIhGREbTQJM9TO/40lFRAElIG8nfNCk4iNv66eSFDY+ppTNmlWYxBhOaXixkyOhpxJiIOcimUSZiBy+P9hSizgqMCSM8jRJKtWogykYg+lNJzgYO0edJJlQ2g529KiwlRqx4v6tqlGE4J3Pw3qJue7HhAnYiik5xvvB9aCQqMAg8vzopJM6jHlQasghO5p5VrVA3xSkSJUpX63LpTGY3Px50wJ3IO0HFNKgrA574qUJYMKn9bG1IgyOcjrmgkSSSBiJ+dLVkdJrNLYoyY5Dn8KE+6JzsenSkFZACo/sKQMRBSY3GKtAiDMx4Z60KgIg88mkViMLG+YNJSzM6hnMTUoKBIlMj0oSnBTG9OVKIicHnNCtapBKwJ3TEzUmCzRjKYP7aFQEmZNOVK3lInNRqJlQJGdvl6VFAsalbDG1RRAITv61ItRSoERn76EFQUTPz5UDGdOYA8zQ7ydxTK1BRyDpFNKp/ZUpRSedDJOB0plEz0O1Irk7EgDlSgxTnM+lMQTty60uojbcCm1eYJ8xUpQhMEY3NZvB4NldQCP3bcEH/TNaaSJTCj8ayeBq/cDx1STe3Bif84aeBfJAMyoYpkzqSNyTRHbCjQoKdSQJ33EVKHn68u3JP+Pd2/nmh7vPlvRoBV3uN3nMj+caRRPLnXWeUR/rZGJ2pUYQQRg0qUOx4ANN5fZgBDONp96t0LJUQIxv55rB4CP3ZfpO+hncZnxVuypTkGZxgpgVyyjduRpVCiIGDGDPOqPBysI4gCAT9Yvgn4irqIBkjIIBMVQ4V4U8SGIHEHsRHJNIhlpCe7SNIwPSMU50xtp3G+1CSSvODvgeRp4WVE9DJgVqIBhRklQz68utJK8CZUYORQiVeLEgH13HlQyuEkfCeVWkSTJCZBA50wUZ3ihMhQOcdKREFXL0NA4UokxGTtQKK9uu5506k6goeLT5n0oFCYG3nVoPKtREDHKhMCYSI9M0teDnl18qbUY96c5/tNaiASwYODvOOdHsgEbxnHOgTOrKoM5Jzzp9JKCdXL0mqCG3TltRTBA1Dr61CTCCJJBOD8qPAX7x+frVBAqKSdQG/LeiyBAI67VHAPP5HaixMwI/roHkwI3Mbc6YA5lP9sUJSkKnSDGN6Qjy2j8KtIMAhSSJECKYmJB8IHnE0wjOQOQHSmkHUoqBB6jalAzgAajk8qdPUE6djmhwQJIMmfxpgJGUjI6VQYOR4pkwIpalYhc9PuoDlSQAd42pxIwRH31aDyrSZInpNOZJELoYGkwCaR0zOc0oOANKsz5/OhKvGoRpx86fwwdxjp60JIBnnjFAvD3YkyORJ3oiQCM88Z3zQmMZ36U4jGfIg/CgRCSkgqOTy5bUgpKR73l6UKikYBGdxO+KX6gEmJ6etEElSdROojl/b5UxUAANZwKR3IAMHNMYj4GlBJI1ZWI5/fSyVCVSDjNNKZnTgc/iacFOpGFH4elEJJCiSAD8KY4InHSRTpAKSCDI50xjBI2PyFKCGf1Z6GKcaQRgzGfupJIUTyyMzyp0kSk4EDn6RUEvg0J8JxuJok6ZMT6/OgJAkwCTy+dOnAV5/wBdKEqSnzB2GacERPixQ40z508jSUzOKB06PfBJ9aeQrY4neP7daCDkKyKSd9IT8KUJCrOCTQ6gQAVESQY+VMnJEJOMGR6UyT4Yg7jlttWaUevwjBz1pFYEeXMUBgyAkyTO9LHQiBkVaQZcyqBzxFMVGQZOTyoZM+6BmfxpjkAgAetSgZUBugwTyHrQqUlQJAmc0oA1KCYmmPvagk78jSgxOUyjcyfKhV4pOk0lYTIAwcelD159ZNSgKjEDTAnkaE6IOCJOPyp1KghITid5qJSgQJUMnap2rZ8E7EeXWhkEA58802oApCdjQzCQZ+/0qUWeQcx8ZpeZ+XWmCiUxET0mmCjBO6QMQalKfUPMxQ6hE5AjlSlUjyEb5pjrSBO/KalBBXjTknNZfBf72uGT/dVx/wCqqtNJPeJPn12rL4JJ4TMf/MXHP/OrpPCw0CRBgTjahQcpkgZyAIp1k7hORyzmhSDqST70586Dhmo7tc/4xf8ASNOR0NE2Pszz8a5x/KNOQQCa3PKI0g6htE5pUaU7Zgk0qK6rga/3dd6lx9i0Z+Kq207gQTO+axODD933OFE9y1BnaNWK2RGrVlMiMHauU8tSkSQkyCfQnNUeF5HExIJHEXsT/JTVpJ8RVJJzsaqcN97ike79YOxn+Q3ViEX04JKj4idumKkGkKVvA2JO39s1FrGtQJwTG+4ov1514HU+dVB43GNj6/CmMakq1YT15+VNJ0pEjPQ/KmSSEJMnfmd61EBK0JRBWEBUATtJ/adqMmCobg5TWZxlAFjbjBi9tuX+dTWgsQpWEkgnM4q0HUYOxioVaeSTJgwRvUio2ChJ5A5GagCUoQkAwBhICh0qiQk7qjVJjHlTxMRO9RDSSoncTRpIE5nJGRFAYhJ2OaeBCiT8zVZq8tLi8ftWblpy4t475obonafWpk7HxDbmPSqDOkmQTp8+dPImIn06fOgEYHnyFA67b2qC/cPtstjBW4rSn5nFUTyAk5E7UySFHTkEGKcALb1JkjeRtFLE+6cGSRiqh5Eick5ApahoGkTOx+VMAMgT051Cbu19uTYF9v2wo1hkkaynGY6UFgcsQRTCFBQ+Znas48d4cO0COCF5Xt60akthBIiCd+tX48KpgHp0qgiUBQGN586YKkZI+dIyQIjfaPWkIzkZ5VQWoapn4zSxAyTO5n0puY1CT5UuW5MjPyoHVBBlUZpKyUnfHOmkRISd6eUkA+XWgdJjGMD86aBEH8aQjxYO3X1psREK261aCzpkinAyJGf66EwU7Dan1CQMR/XQNODgD0+FLV4oETOaEqBMAgf8qLWPeJBnP30pDapUfLImmWqPFOwk4p5yYKT0FMdjH3+hpRBwfEoKjSeg86YmNKQqZHOljUNj0J9aYeJSfTlSijgy2oEietMP1ZwZxI+NJMJChHLaaaQdIggyNvWpSCSuATgyc49KLVmAYkGT8KBKveMEk+vQU6SNWRJCefpShPIKZ0nnP30YUNUQcDaoguAozvO/xp5OsERkdKlCWfCPDudqcKhRMbiJqIr8PLJ/KjG5BPz+NARIyYOMGmKwF7FIBmTQLVOBiaQVB95Own7qA9W2SM8h6U2rSg5IMdKbXGkDTET+FDqHiBUkDBilA9WhJEkgHkIpiqT70Z5U0kKHiG+8b00mDBFKQZWSmc+lNr5zg0MxkK3NMon3SfWBUoEVBUg/jTFXiAmDEUBIlUwDzHzpKUArqSem9SglLMedNrkyUxPKRtQqgjYdTSzIGnlg9KBlK/ik79dqAnJgZ3incXIkJO/5VDrEnB5Yn0oop8Ukcp3oCojTEwRMD4UOoEJJSduVMHDBwoxtUEhViYODQFRIGDAzg0klcGZwMTvSC5CYnpO1SgwJ/ZvtTyDO450OqBz54602owQkn0InFSYWxJnvUzIGr51ncEKjwdszu6+f/wAq6utq+0AA5iMb1ncCV+8zJiPtHTkf5xdSY2WGif1sQTTAnWknkd6bUSkjOxyaEKJieRziorkLcfudJGZUo/7xoiDG+OYpWo/cbcef4mpSPl6VuUQAGREkDmKVGEqmQfSlUHQ8LzevhI3tkEADff8AOtmCCrfQMzHlWLw6U3z25Hs6PFPma1QvBGMbEVieWpTCUyJnP3VR4XJe4pkf3evl/IbqzrJGYFU+HkB/ioMiL9X9Bug0ySMEyOXnThXiJKZ6VEFAjJ54EcqIe5q26HpVhBjCPCBnriKbWfCSdjuMRigxohKhg/spboBE5HTfatwinxvUeFNyRm7Y/wDUTXmnYW/uOA3dpcPrV9V8UdVbLJJhDiSIJ5c/lNek8bUr6tBAAi6t+f8AnU1xvZjgyOPfRnc2KkS6bl1TKv4rgiD+z41ZjwrUs5R9MXEBMH6uT/7Km7NucHs0ccetDdW7VvdK9qXcuahqTM6Y2Hrmud7DcTuuI9vHHb1EXTXD/Z3Z3UUFKZPnikw1cPdm+2zNutSXDfLUYGVJBJUn4isxvJw3f04aFiniSuCcS+rC5p9r8OmJiY3rqmnG3mm3mnEuNuALbUNlJOQa864exw6+7JW4u+2V2zbKY0O2hcRCIOU6d4rueFpYb4VZN2r5eYRboDbh3WgCAfiIqwrjmeOfU30gdoEIsn764ui2lpliJVG5J5DNdLwLtI1xxy8tnLR2zvbP+FZdVJj1+H4Vl8A0/wDSD2mWY1BtvPTrVdptb/0j9o2GnS249w1KEuJ3CilEGteU8Lo7Z3dyxd3nC+ztxfWFsopNyHwjVG5CYn5VH2h41wjiHYu24m7Ym9s33kJDCnC2UryDJHQzXM9lmeE/VC7bifaHiHDLlh5aHbRN33SfUCPWavcfa4c19Gls3wh112xTeJKFuiFEkmeQxPlSOVpd7ScQ4vw/tZwKysLYotm1abdtN1pTdgAYX0jbM1s3/aS+4Wjg6b7hjbdzf3Xs62kv6g2JACgQIO+1Z3bV72DtF2Z4pdAps7Z4pdcgkJmP2CoO2XEGL7h3BeN2R9psbLiGp1xudgR92N6f9I3e0/aRfZ24sGm2E3Cbt4tklRSUxGfvoHLq1H0kpsvYGvavYu89t1HXp/i6do++uR7Z9oOH8e4hwc8PW462zcAuOaCEJKtJCZ67/Kt95c/TIgx/2ZyPlSfx/e5A+INpH0r8FVpGpVmsqUBv71dekJBVMARXOO3fDB29tWXFXP1gbNTKBoHdaSSqdW4OIroCTJ8X3Gt1ungfJJTuT+dEkb4+NR4Gk7EHp60+ySKocnxbARSnAnln7qEapCcHypQQkDG1WAczMGM5plQYgzAnal4s+GZwcUysJBjlyHlVBgicchTHcGeW1DqVqMCKEEagQk4EGiDiSIEwJiRT6doTuefqKCUyY9JmmA1QJUPj6UBZlUzgdfKnBxgZBgx61GD7xEnGPOkJIGlRBnaoDkjV4eWKYkaPFjlv60IxMHblNJceU+u+9A4KdXlO3xoUEEJVGeVOnV3mcZ2+VMNQ0mB0zQPAg5idyKYCUpM8xOeUikSqCNInnNCDhB05Ct+uRRBgJg+Lp+FIK0pCTnrzpiYG05yJ8qXkBGDjpvUFhW3KMn13pkxO8pjlQTjaJO0z1pJUSoEicdfSgm95skc96IxqxJgfnVedKFTJIG1SjJnxRz8t6CTABHOdppCASFQZGYx0qPMgE+KfltTJPggTMAjO+1KEhOkJgfq9aWo9BMVGCAU+LMc6Yx7p25ZzQGVTEphMbztThQB1BIiYqPeIMSc5pavCTITB6mpSDkAgkADnFCVEpPhHOotR1eE7fdvSIgHSrbz9aUJCckQCTsRyoSsa8jEZNAoQo5EDIoFDJJPhjImiiKhMJTgHYGm1AaTt8N6FQiQVJJ9Y6UhOkHfGfLapSGVAAj4EmopCkyRmB1xTKmYxQGcjbGcVFOYkGBgbZg08gg+IHkJESaBRUEEzHTNEJUCYGobzUQRJkGeWM0M+Ik4EYEUB1JKREz0pLM5Aicb7b0BTyJHwoQrEA/maY6j0AFMZjHX86ijQYWk/yqzeBqngVrJG7hOP84qr4UQ4gQN8TWbwMzwGzicoV/SVUmFhpEjlIihOVRqyMio1KgyQcUu894wMDE1KVzdqD7EzJyRU0HacUNmn9wsfzAalAz+dURpbGpJJMTmlRpHjBjEilQa1kNN+5zBt077gaq0khQICdPrWfbR9YKMEzbJxMfrCrwJ07STzEViWkqZE7CNxVLhZPtXFgQCBfT/+NFWpHhBiJE1Q4cQLris/5YCYP+aRRGoCowIFPMEjTFRoI0HIwMQakVlBIODViAtUJiNqchRI0xvE9NqAjwjE52JpGCrCdzkA43FaFHjQT9XpMe7dW+//AIyatWtnacMZUxY27dsx3hV3SAQJ50TiW3UqQ82lxMhUETlJkGOoImpNYIEx6/OqKjXDbK2v13zVtbovFghb6UgKVO8n5U7Frb2a3TasMsqeUVuFIjWrqepqaTqzpUOvU0yjJylKqDNXwDg6lqdVwiwWoqKiosJma1G/cjwj0qIaiggESTMgZ86MHw4KYj86qHSwy2+5cIYZQ+4AFuJQNS+knnTBhlD6rgMNC4WNKnUoGojkCdztSEA4gqjcCjxMA7GrECF2wsX3y49Y2rrij4lLZSpR+JFYfazhHEeNW1vwuwZtWrIKQtbql6S3pnAQOXOuh5iFaYiiBn9Xlv8ACtLAltodSA6lDiZGFoCpPxFLu0BvukpbDat0hIj5bUwOJkb9KOQRSIJCGWwkoS2yBuEhA3jBrn+G8B4se1q+PcVetNQY7htNuVRHUyK6OZ3iQJohkf28qUlnjI92RgGMilO5mPhQagk5nakFbjV91agSapg48/voQBzPpHKmJMCDzpwep+NWgkxJ38qXPCqEKhUHc0WcJ5RRC54I3p58IBPKnHOBz3oSRAMbjaqCE7554+NMmIGSBQhYg+eaQXKRvn8qgIjKvypD3Of9ooSd8kQIA+NIHwgjpy+FA4KZgH1xSnYQYnFDqGpUKOOVMqdAg5J67UDiNREGI3+FJ0eRzyHxpDcxgR+dMuE8h5n50QoG/iE4JjbamgCJnqaEHUTyAOR8qI+HPlmaBife8Pyp9J0jJiR8NqRAg/OaHMIMTtMfCoC0zjMn8qKIjEYx99AOfhPl8jRCNUKG3l60Epzy3O1O3JM5mM/dQHOqE7Gib5GMRnHlQHEIVIxy++jMhUxtUZMhcbz+dOFZBIOTgfGgIY5ZB5fCnE8xyzHwqMEagSCEyIJ+FODpH+j+VA5/V8PLpTkDUoBAPWgJwBOJ5UtyTt6GiCiUp8PPypgeqYSMQBNArKQRvPyoifeHUUAmNMaYgZHzpyACQEDeAYoDzwc7ycc6UjdM560BHSTt+FAdIiEYj8qElWEgb5mKdXubEeU+lQIwo6lIAVQECJIVnnTahrUZ2GZ+FAZASATAmRODQCoiQSCM9dqFQByZyeu1JQ3TkDeJqErBjBIAzIqSHOjB0nfGdqfwaYhYnlNRKOoZnzml4iecmdzyzWaUcp05k7450juqZwczUcQfeJ3GTtvRmQlQgRsJohzB6xvEUIg4zvP40xKT6/PrTSdOyZ5RUUX+EjoZ2rN4Ef8Aq9YY3Zkn4mr5PSBz2rP4JB4Bw6YILCSZG9SSF8nOTjlimzCsyIOKEqEgQPSKFRASomB4STA3xRpk2QHsFtH+LAipSkbnYb+dNapHsNtjPdp5+QqTTOZ+HWoIgnxJyncfspVKlHiTzOKVBotGeITz9lTI/wBKrSIMYAPn8aqLI+sUgasW8DyyKnnWOcgbQf7dazTSUE4IBqpw6RecWxtdpwCdu6bqxAwZjlMb1UsAPbeLROr2lH/oopQ0tYAI0xmKfkoA+IcxUEpCCZHp8qcxHvRGcGqiXXB6xzolGVASRnAnzqKRr3/rpgSTBAjlHOqDBSDJwfWimQMHfrioC6ltvUpYCEAlROIAFYLXa63feQGrC+Varc7tF0GxoPn1pMxHLWOGWXEOkghJzuDQp96d55SetRd+0H9BfZ7wSAjUmflNU+IcVteFNoevCoJccDadIBMn47YpcJGMzs0Mk5jfekhWlKUgpJFVl3dmlCFLumAhWQS4mFR0zmjSpOjUAFeGRBwcTWomEqYWMRE8zTggKTER5ismx4w1ccMavrvu7JLqiE946IMef9tqtOX9gyy245esIbX7iy4IPoasZQ1OnlE1S7JKskSTAinEDYjb5VintHw1PF2+Hm4SFOoDgeCxo5wmZ3P7RQ8a42vhPEeHNktpYuCpLy3J8IAp3RSxpZ3EU6ADeeR8qcbxq51Qb4nYOWq7xFy0q2QogupV4R8aq3HHrc8Jvbzhr7Fyq2TqI1QAZ51e6CNPKdqbe/MEdaRIAHWa5y17V29xfq4dDabju0lKwqUKcI9wfGoGOKcas+PWVjxRFqpm91FsNE6miI3+6pGpi1PT5xy6lJhRzJnNLVKTFAmJmCJ5xzpHc5+6urikJkjAxSC8EkkVHuMHnzpAxnVFUGI1wJEmTjenxjJiP2UE/H86WrlnG9EEDlQO07UiRjxTj86Hxa1H9XJimKlYmPl60BpUnUoSTncUknAzyqOZJwd8eVIbTA23igkB9D6UtQ0dcZqPEgDYZn4iigFIMAAUQYVDhIEwI2pifh0ocBauQ59aYq8MzEdKUDGxEZAM59abUmc8zQ4TKsdPxpE6SQVc/lmlBwpIWd/7RSJBIwR6UOsgxmfh5UwXhMEeRoC55J2nffakMoSOWPjtQazIMjyB9RQhc6NskQZ9KglPp5fcafVMgiDP51GVEAmJOw++iJUMAzP5mgkkZO3x3o0LEJBSdvTlUIUqFH8akStWOkEjyxQSlXvSMTP40ioTMTnaKCTBGInr5mklW3U/1UB6hGREgfPFOkp1R0H7Ki1FQyNyPXlT6sTAEDPyokj1DoAJ5mlIlW0eQqJZVElO5zHrSJhcaZIFAZWCk+fnTqKZKNpHI+tRnYzvvFIkSrHX470DnSDOBM5PxpgrKgDyoCZUcZG/TnSxq2yImoCQoahMHG3limK06cpxGYNAnBAAJEc6HMGQoKPnQHgESIEbzyoMAQlIx1UaA+8PCRP9VCQNMCSREyfSoGWuEwY84PpUatMjAOPlRKCQUkhREbecVEoSNyPWgZS4KjnAj1ogrZURiajlJMqSTE/HekVEmRiBnFRRT6ZncetI7xAECgmATBBJxQRKwrxCd5NZEoKQoQAnV/XSClKwBuZqLVHp1+dMs+GNJE70EhdBBEEEbjlVDgpA4Dw4HEWyPwFWCIyCTiIiqvCP7xcPmBFu3n/RFSRd1QdtPlNRuq1svCCAUEBXXFOiJJJyI1Co3AAysAhI0Hn5ULQ24PsdvG/dIx8BRlMExjP5UVugexsZP8Gn8BRQmAE7coFRUYHiTpO8fspVJp8QlXMUqirdwdPEEQofwBz8RUhK0iMeYnqORoLwD29ClCZZVtzymmDkrIgwR8YqKmJkgggTMztVKxJ9u4sBj90N7bfwSKshQIKoV/F+NUbFYPEeLSZl5s//AI0/lQaMqyCN+UbUgqQJGdxj1qKfnsc706VGRBBqolJGoQJxueVDukpjfpFIK1KxHWRSCyN4MiqKnGGHLvgd9bsqJeWyQkAZJ6VkcG7R8Lt+B2lqp5aHkJDZt0pJUFda6BwuFtWghJKTB6YrOa4FZBSXVMarj3g8J1FU71MomeHfTzwjHtzcUW7NzhVwp8ujtELuBk651cvvroe2VuhXB7O4eRLrT6EqUeQIOr8K0VcFtXAtxxCTdlzWHs6kmetWeIWovLdLDpJSlSdUjB9fjUjCYt1y18e7GY8OQcHAhxi79sAPD1Wo9hlJ0gc45zOqun7JIfR2atkXEklKinVvpO1Org9kp/W5boW2EaW24wgRyHzqUWJ+qVWSbl1rUCEuN+8kHl8qY4TE2amrhlERDz9kLQzYOPuNt2hStKVOo1oCpz4R5RVxy3sbTh1mU36S6jvFtd4wpTTgn3YO2cV1dpwNi2YYbDocDeqAtIIk8yKsOcKt1spbU2wRJ8QbAgHeOlZ9KXeeqwhy7b1q32h4XeX1g2y0/ZpBQhuQVyQD+BrZ7S23f8f4Ih1suNlxQWCMGtNvhbCH2FwFpaQEhKxMb/nVt5kP3DDqzllRUn1Iiukac1MPPlr4znGUOFvLJabDjjNugoYY4klSm0jAb8Ww8sUFs1Zq4Pxy4Yu3XnTaaVame7HvDzzXbK4c2pt8Hw9653ivWT+dQXvA7e/aCHlHSFAjQkJnyMDI9ak6U+HTHqsaqWHwxdvY9rmu9ZMXNqwGilMgLIEn8a0eAW1q7xritytBdfbuCELX+oDyFbDNkwy93gbTKUBIxtAEfhUrTKWluug5dVqVjnWsdOuXPU6iMomvK0DvBxO9IqgqxGOtRyMn9lNIjf79q7vIk1E5jnSBASB5bUE7etOZjkYxNVBgjfnyEelPIGwVvtNRSeoFESYER60EkJzB50JEj1/roNRyIG9MVYA5/wDOgmiJBIz/AFU3Ll6GozvIJHU0phMDlvQlJ6R8/Smk6RjpNRwATExMfhSAHdhPIc/hRExVLhITy2im5K9Y2qOQFk6tgafWFIBk/OgPfr98HehMajpTGd48xQkmMbk5++kmRp8Q3kfdQFqGUjrnFKUxiSJ6UM596OlIqz6GgIkFWSQNO0eYqMQAmekkx5URK8Zz6elRme7PIQOXlUEqvegKM/8AOiCQZyBnM+tREnVpgYGevOkDMHnM5HnVEyZIVJ9akIBAjmCPuNVsxnAO+Kn1+Hb+2aiDwCZj4DzpeE6Y3549KjzJhOJ5etJMR1iOU9KCVOUjxDlmPSnkHmDjIA5VERnOZ5RjlTYMpgQTyFKEmEwSeew9afEbg4zjeoZ9BB5UR5E4JmatA1RpkHVO1JZ97xeW3rUJUQnUZ/tNEoHI0gevxqB5AwpcmDy86bwzAgcyYoMHVJ+YpRmN6gOZjIkiozELVqAAwaQUTsCBUWmOeQMYoSl8MiFgqiPUVHhMwCdo+6g3IMHbcc9qYYSTMEbzyqB1HTsTHKo1aQSPPY7DemVhQPPkB+dRkjMjc9PWoCUc4OJ3j1plGSSDuPhzoVRMwYG9BKsyADyxUVJIVqyJJzAoT70yBA2phuowPl60CogQRvvWQRInl0zyp1HGY26VHy9edMZCgfnPwoHcVDSjP6piekVV4Rjg1lzIt2+X8lNE+R7G7ifs1ED4VHw3HCrHGfZ2/wCimki4IBExiBgb7VC+Si2dPhjQrl5UpViJgf1VDcqULV3TuEKO3KKItsp/crEgYbT+Ap/1j+FSpQA02EiYSIB9KbQmZAJrLVowlOuQP1sRtNKpEDxwBsdx1pVESX0i7tzAJ7ogSfNNQhSpiEqwJAqfiYSLq3IkJKDy/m1UQrxDM7DY/jUbTydUKSMxH51Rsj++HFMAy60TH/hirSTAmZxJI5VStTHE+JlJka2txv4KDR6QDypTATPLl8KDUZTGTFIrIIIMg+flVRKIEjMUpGZJ85oNRyNzHOlJgqIyemaokmRuCn1pBWSoLkZxzqJ11LTDjyknS2CswM4yarHiNsb1NupRQtxkXKVKGkd3O5PWrCrwkjCkwBzzTKKymJSQYis5/jHDrSHHrhAZWgqDyVpKYB8jJPoDVtK23WEuNLStC0hSVJMhQ8qqD1EJ0+ETmfhRAmNPhHoKq3V3aWKEquX22UqwFOKgHHWok8YsE6w9ctshKyjUtYgkDyPnzzWlaKY3j4043AzEz51TRxOyKyE3TRMrwlW+n3vlzqJjjlisqm4bTDvdpIXq1RzxkbjeiNLw6go9NwKIaSSSZG4V61ltcbs1MqdceSylE6kqO0KKZ+JFTDi1kbJV6blHsySUqWQcK2gjeZqwNCQUb+uaedOyoJrJc49wxpxKXLrSVAKEoVgEkCcYk4oLjtDw63Q8Q8kuNpWoJMgLKd0hUQTNWxtavOn1Yjp/VWO32g4W4tKTcFBjOpJAB06imdgY5US+P2TbTbik3KW1qASo264JMRy51Rr6sxJg86YbSedYye0/CXEk9+pCQlStTjakhWkwoA8yJ2qwzxuwfs7m5Q9pbtie+1gpKIE7HqKDRnkJJnnzpxESZG01nW3GbS5RcEKW0bZIcdQ8goKUkSFekVQe7TJRdWDbdlcrYukrVr7s6iAJBSOY61bHQY0kZnanwIyTOKyPr+y722QkuEXCAttYAgyJAOZ5GoVdqbJFi1eKYuU2zklK1JAJHUAmTS4G7iDmY2zSB2Mmua/SwJTxXVZOOuWLi5DI8IQIgqJ2Jk7dKs/pPZJdtmn0Otqd0awYPdlc6dWZI9KWjcnxSTzyKFJCh8N+tYn6Rs+yJukWN53K3S0lelMqVMYEyc1LZ9obG74imxaKws69KjBBKTkYMj471bga4VsfTHypAjRBmI2+dAmJgHYyMelIHwc/z3qokBTqydsGh1hKSD15U0gqiMQdqRUc5x/zoC1DMas439aZSkhBWdRCBJA3xmKbvCAZjf8AOhU73bbjkzoBXA54oscsDgvG+KcV/dCWrQWsqCkaj3iAAYmn4J2hZd4fbe33AN28tWkBOYCtzAwPPyrEbeYvuOWjvC7N20uFKPf50oUPL7/nQ8DQ5Y3Da1NJUi8QtkK3U2QYwOhkffXjnPKJ2l9WenwnGbinY/XfDRbWt3332Nyvu2laT4lYx5bc6zP0mt3HuI2YSEuMpUlhcEhagnMjlXMt3Sl8L4Vw0MqS5bXetajsdhjrvWw6sNdouPsFkld0Fd0QPCIRz++tTqZTDEdNhjO8X/8AVyw7RtK4KyHrhCuJG2LviTgEAmVRtVt2/f8A0Scvg4j2j2YuJWgQAT5VyvDGnrOzfYU0lft9kSlYPiTAOD5YNdAlpxfYTuQnxeyHE+VNLPKefhnW0cMZivMrPBO0VlfIt7Rx8m9LQKhpgExnyqz+k/CE3gtfaTr7wtatJ0as4nasBFuoXvZhQb0qDSgojziJrKtLRptwcPuheLU2+BKCO7JBMEz1p6mWOLX6XSzmZh0V52qXw1+/S53TxRdhhloAgpHMk/Ktyy4zYXlw1bsOq71bfeBKkkSAQOfmK4vibXfr44Wk6tN+24AjMgYx/blV97iKrfjdnxYWbhQ7bFru+aSDAnyxNO+Yn+/lc+mwyiojd1HDuIWvErT2i0WpTRUUyUwZEVblOrbfeuP4DeucJ7O2w9mU4p26KCNokAzXWEhJIiT1Brthn3Q8Gvpenl+BgiJJAgxFNMHAzmSaAKM4SOW9POoAad5/Cty4nUoaSJ5TB+NIqyT0O3zoFKMq22g59aSl+LAnOI+NQOVCDpmfM0hCNR1SSdhQd4NJgDG/3U3eDUcZnNQOlRMR7swKGYBOowYg86cLkJJxmN6BSplMTGSOu1A4UICukZHwoJQdRn1BppJCZjAnf0oC5g4zMCfSgdWk6oVuPlUaiCkiSBNJSiRnTMnfnUZXAV7seu1ZBkpJmTud6A6dIJJ5iZodXiJIjzn1oQTokkD4+tRUp5pkgDBzUSTASSSQDSCjHIdaDUcREiPlUEgKIPi5RPWhkGAVEz/VQk+IAAbDn6UGowNISfUz0qFAuCBZPmSYaWI/0aCxVp4dZzJm3b/oimvVK+rruOTK5PXw0rZQRZ2okH7BG5/kikiwQIySfQ1HckKYdAyQgiD6UioCMCeWahuHD3LpECUkCKDag92kgjVpHqcU0SDtOalMACeScTUZAA5ZnArISRBAKpG8nlSo0iFiRGflSoIuKyl21gZCCJI/m8qpatMkgmOXwq7xk/aWxkHB+GE1nJUNM6k85BrMcNpgQFbGdo01UtTp4lxIFJwprl/IqcE+IAzHlVS2JPE+Ikqye5/omqNHEx4gJ5CkICzuRsKjTJ2UKcEkaZxtVEurEg8jzp5GkBOT5nzqImBsPlRDKCRO+B8aqGuUKetHmgcrbUlJJwJxXP3XZsrKja9wwk2aGlJkiXAsHPkYifPauhJKYUo+Hn5UHfsBClFxvSAJOoR86sLbmbrgj1xe+yNWwYCrZ0KcLhdQFqIjxEDJjYbVvrtEP2zAuklLjbYSpLD6kpmPKJ+NSm4ZSpIU+0FKjT4xn0/qqv8AWNupbTepSVLUUp1QCCOvkY3qiPiFhcXNmza2ykFoKl1D61HWkZjVk77zWOOB3t+1fYFsh590htwqRIIACoHQg4ODW8L9gthaHUOpKtBLawqCetEm+tC2txF6wptGFqDggdJ6ULYb3ZJx59biLxKdRRpABGg4C4/nAVcHAX2n3F2t2hpSrkvNPDUHGkkAFOMGQnM4rSRf2jjJdTdsrbCtJUlwEA7xQI4pZOqQlu+YUVq0pCXBk9PWqWofo8tKHEN3gCHXvaIWnUEuhZUCPIgwR8RV1vhv7ivWXFMOOXbxecC0FTcn+TM/fvU717bWrqG7i6baWojSlSonMVWtOPcPug7D4ZcaKwttZGpITgmOlVN1BPAr83jjbt5qt1WyGVuKGouQsmMmRAgTVodnU9yLdVzqt2++LCSjxILm8mfFHLAq2ri3DkBKl3bY1TBJPX7t6ZPGeGKf7oXbeuSIzunJHwq1Buqfo0woXTZW2tq5UVL1sguJKh+qucZyMc6sHhl4tVmpziQX7IB3aPZwASAACRqyakPGOHtpSo3SPElKkFPi1A7RG+1COOcLKJTfNkeHJ5asD7xV2FZ7srbP2VvbO3LhSx3sEJGStWr7iKvK4Y25w66s31IKXklKyywlrEeXOmc4tYtOJS4/oCl92FFB0hUxBVEb1EeP8L7xSDd6S3qCgUKEaTCsxyNNhJbcJbQi6VcPLuXLplLLqigIJQBAED8aBngoadsi5eOvJs21NMpU2B4VJ0mSN8U1x2g4ZaqcbcuFd42ohSUtqVBEE7DpVmz4pZ3wcVbulfdAKXKSkgESMHkRtVihQtezFtarZW3cv6Wgk6SAdRSkpmYkYOwxRP8AZi0ftLW2Nw8nuGDbJUNJJQTOZEAzzFSMdoOH3LK3GVvLShKXCAyqSk4BA5icUJ7RWIW0sOBbC2e9CglWvCtMRHXEb02CT2bsw5fOB14e2JWh8SPGFDb4RIPmamZ4Qm2fQ+3ePIdCEIWSlBDgSTEgjeMSIol8Yt21stuNvt99OgrZUIid+mxOaovdo7NbKk27yhcrKQ0hTRJVrnSQOYq7Jut/UjSU2iW7q4b9kWtbRSUnKt5BEHeprHhqeHrUba4dDKlKX3JCSgFRk8pAnlNVrvjlvbt3OkLcXaj7RwtK0JVAMKImD5Uz/aGxbTcJSslbIV49Pg1JTqKZGabJu2ZOrBEnO221PJ7sZAxyHrWXccas7RlhdySnvrcvApSSmAAT8YO1T2fEbW+C1W8rCEpJUBjxAkCescqou6s6SpMqGcUxUQCDEdI9aCUgnHI86YxHIY6+tBMSSYweZoUkRBEgYzGdqCRkaeeZMc6ZKgd994BogVsIdW2pSEju1SgJSPL8qjt7JhlaVIHiiAem21TFQkY586FKkjSIMFXwnFSoa78vlH7EwGmEaDDR1IjrA50/ct67ledTk6ifjR6hGx2nekVJIUM7c/jVqDvy+ULdjbspUAklSkaJ6DpVjumzauW5nQU6InlQyArCt+VPIzkTPypUE5TJ0Mt62lqBHdJOmPjTJtGmW1NpU5pUTqTqwZo50A5j+xqQkKGqRhX7alQRnlE8qtpwuztWu5ZQUNqVr35/2NWu7bLiH4+0CQnIxyp2z4k7THX0p8JbACgOfxpERGxlnlM3Mkw02wkNIEJmQIGKPWCZKiMzvTYkK5+XSmkCDVpmZmT6/CTJOafVgZPPf41GFjxAqnyFOpUQZ5GR86AlRCiCTHQ880lKOrBODyNAowDkQJ/bTaseIiSd+tZkFq5pB/tFIkTHUbUEgJUCOQjNMpRJ3EzuD0oFJgBPvaue0U2/iBn9u1MD4QR+PpQycztzM+lQJJ+zG/TehUsEkxPxxNMVEpwIxgb0KiSVKMeWaBKOMk+tRKXEnrRKUdMqCSJigWMwNPU5msqcSqZxv8N6EqJSRknl99AVCTPI7D40tQIJkb1A8kKzJM4pawAZnf8AKh1DUMzmSZoVKkHafXPKkgyoHmRt+yowcJExBpBSQCZIHP7qjBhUeWDOKyqPiJjhd5nHcLMf6Jo2CPZrdJOzSZn0FQ8QUPqy+yP7nX/RNG1At2RP+DSD5YpIKSF4VHl86ZxRUhe48JxtFIgTkp8setRue7p6iN6iOmUNhB260JAI2VRuAkmYwefKh9Tj1rIZB8Sc7ZmaVOidSTq57Uqoi43qi1XoAgKH3CskKGn3R5nHWtbjoJbtdJG+IPlWMCeomcTWY4bSlQBOPIRFU2VRxTiB08mTv5KqyFKmMSOhqqzq+tr2Zyhr/wB9UXwsdI8x6inSqZIA2yZzUYmYnPPPnTpWsEaYz51UEFDSmCMbQaSZSiQVb5HWhnwgnA39N6LUcHnVFfiSVK4VdJTJJaVgbzWFbcGuhofTa2yEQyTZlfgchBBUcYMkb9M10iV8wI257VE1cIeb16C2VbJWYJjE1Rgjs+/3b3gttZtkpahUhpYcKoGMAAxNTI4TepuLcuN2zrTbrj06oUFKODtyyY61tlaCkkLQEjGrUIBquze21w0FtOpIKymVGJIwd6qsAcKvGnmw4D3jq2pUklyCkklRwABnamtuE34vnUupT3rK2XUrWVFp/TM5jG+3Kul1pEBLiMg7HlUabpk6pcSiCUjUoDUeo60otlu8LduuMOqU2hppbBcUlIJR30FIIMZwR8qlt+BKZUohxgAm3gRt3Zz86v219b3TSHW30hK8pCzBOSNvWiur1m1tvaXF6m0rCCUZglUftqipxLhDt5d3C2nmw3dsoZcCwdSdKpBTH4GqzXZ59AbQ49bOstKdU2lST49YghXl6VqOcUsWELW5eMhLYlcKBIHoKIcRs1hvTcMnWJbGoeIRyqpcstrs86l1Lz9w1dnu+5W3cBSglIMgJIIJx1qV3s/3vCPYU3OhQuFPNuBO0nb5Yq39b8OSJVfMBJO+sGpHOI2bTuldygL06wnVuInHwzV2Gfb9nDaud8xcpQ4i6D7RU3KUpgwgidvEdqjX2WQ4y0lVwQAlzvEBOFqUSQfgTWgxxXh9zbi4RdI7ooK5UYISN5+Yq0t9CWFPAgpCNYOoQREzNKguWK92VDttbMJvIDLYSvU3q1KCtRWM4J+OKt/USNJHeB0fug6FJEHvQcfCrSeKWalobVctJcUmdJUOkxOxxUY47w1dy0wi51LeBKNKCUmPOKuxKpY8CUOGMpuHlC4Nu606cKysAEz5QKv2XDUWbj6g+pffMttkEARpET8ZoRxiy9ruLVVxoctk63NSYAHrUzF/a3LBuGH0LabJClTABG++1IS2aezrardpn2lQ0MoakpEK0K1CROZ2Iqs32aKXkspfKWmWiG3gBOsuaxCfKIzV1ztBYpLHdOd6HXQ2ooBBbMSCREkVZ+trDWzFyhReQXEaUlWpIJBOPSmxco3OEu3Fyq4uL/vJZLC0lkAFKpmM+EnGaos8EuDb3PD33bdNqAG2XUW6Na0jmqMhQPPyq2/x21Fspy3uGgrvQgqdQoJTtMiJGDiomu0Ns48lDoSyjvFtypXiJSrTMAbEmrsDV2fHcXVum+eDF34nUqSFEqgAqCvOJio7ngZRa8QTaKbUq61kNuISIUoAEhe4HOPhVt7jPDmJU5dIAStTaiJIChEgx6ipXr9lmzfeQpCwwoJcBVAScc88jV2TdFdcGavrOxYuHFpVad2oFB3KQAR6GKn4XwxjhVu8y0pSu9dLqiqJJM9OQqwTpVnbp8qQUkIE6vgcVaJtLIzBExmkrdWYMYJx1oCUgkmdt4oTpjOrY7fGglPvHrOfnTfqiOZ60GJnOT+2nCkkHMZojMtOOsXbCrotFq0QlMukz9oY8AA3iQPWpPr/AIaltClXJ8ZVA7pRI0xqkRIjzqgjgHs7SWra77sDulx3cjvUEeOJ5xkVI1wdRuRdO3ZW8UvJcIRAUXEpEjoAAOtZ3F88WstSk+0ApabC1qAOlIIkSqIkgjG9VHu0tk2/bgH7B1TiVrXKS2UiQNJEyZFU1dnw4julXaQ2bfuVBpvSVxsV5IVBE7eVPcdnE3KWNb7TK7da1oNswGxqIEE5OQUz91LlYppt8asHHENh8hSlLbAUkpMpAKt9sU6ePcPUsIS8rISoHuzAkEgExgkcjWVfdmRxF59569UFvJTMJwlQ06iM8wkCrX1Gw3fXNw0WQ28MpWwFqRCSnwqnw4jrtVuTZab7R8NdZU+lx3QEpclTSklQUohOkEZk4xRq49atqcVc6mm2wgpSptQcUVKiNJHliKpHs82u0trYXhm3abbQvRzQvUFETneIoHeDXHEb+5XfuIiWS06EAhakKJyiTiFRBNItahpXXH7a24GrijCFPJQoIKDKTOoJM45H8KTnaHhbbSVqcekrUju+6VrBSJVKd4AP30D/AAoXPC08PW422kqStS2WggSFBXujbYCaiu+BIub0XYeSHC4twB1kOJhaUgjSf5oM1N02SHtJbC+SyEOPBx5ttvuGyT406gVY6chNXLfjFlchjuXFEXC1oRKCJKI1elZNrwh83lxcrWi1cRdN3DBQAoeBOkykYEztyqez4J7FdMOou1llhbi22SgeEuZVnc7Vbk2Wfr/h4unrfW6FIcLKlFo6AsAnTqiJgUkdoLFbLLyU3ZafXoaWbdQCiZjl/aDWazwC4cub03lwlLC75y5baSkEklJAUVct5jyq79ULH1cEXhCbJktICmQrVggq3wYEeUmm5sM9puEQ5+6iAgFQUWz9pCtPh/jZMYqFvtNbJVdi5beZDD5aQCglaoSFElMSIFV09mGU2CrEPoDAMtLFukOIIVqEq3VG3nQ/o5Nyq8VeB28ceLinHbZK0+IQRp2jFTc2az3F7Flq3dU+dFwkrbUkEhSQmSflUJ4/w1SW9DjjnepQUJbbJJCwSnHok4puIcJTxDhzVo473fdLwtpITI2IA2AIJFUU9mmGra6YYfCBcu6ypTQWWxEJCc4jkd80Nl13jtjbrLVx7U0tISpQWyoYJSAdupAok8YsfahbtqdeeClJUlppS40xMx5mKpOcFWm2vj7Ubg3DIbCVIAWdKQEjXOOvqZoWOCFFvw5C7rSq2hxehA1qWTqV4+hO+MgVNw6O01mo26ltOttPBZ1OIOqU4ASmPFJ6Ua+0Nky663cKWCl1aAEIUo+ESZxgiarHs6lTbIXerJty4tgpbCS2VGdWDmP20/1ElTzzirtSlvF4rOgDLiQDieUTUNl+14jaXqli2WpZRCjKSJBmCJ3B6ipNQzKBgfnVa1shZJSUulwJYbYEgDCNWfjNTmdRMyeWd96gbUOkSfLzp5iRpGDyoAoE4VgHIp5BgEnrvUDkplJCRjlHpQzlWN+Z+FAVAgEGY86aRJnAP9VSVGTuVAY2oZMzjABodQkdeQigJ9CY/ZUEHEv71XpIwGF/0TVlOGWx4dQSATHlVLikfVN4Nh3C/wCiaskgNgEnAiT8aSJDuqYnOw9ajnVpGnBV+2gUQJhW2BPxp05dRpBjWM896g65xKio4HOh0wcBO+8Ua0jWsicUBz1nbf1rCGSDGEgnVFKkkalCRz6UqCDtHoFvbq0x4vOdqwUn3c4rou1AIs2egX/7a5smciZjNI4bGHEwEmemDvVdhQ+tLozA7tkSf9OpwrKQRnn8qrNq/fa7gZ7lr8V1RdnVHSeu1PqPhlcYBqPXKSAnHWnCjAgAx91VBpMIjXHrRa1wBIieZqFtxCkxp2xkxmnn3d4HKedaD3AU5auI0qUFIjShehRxyPI1z7PBrkqSHmGG0t27jTSjpkKMFKiB+t5it4qQhJWtQCRBKlHYVGm6tloKhdMlIySHARQYbfB7sFDhtGUpShkOW3eDS+Ukyonb51Gngl2i1LZt7dSVJWkJ1/wJKpCh1x+FdCbhnS5L7YKBKpcHh9enxqkji9o5bpeQtWVaNE+LfTMTtPOqrLe4Ddl9Srd9CWwqG4MEpWB3k/L76nTwe5ZuFLt0M6w+pSHVGRoMAhSYyYE9Qa2G7q3dcW2h9txxv3kJIJHrQDiVkUOH2lqGj4zO00oYzPA7u2ti2nuFLS8l9KlHYhRJRMbRkedXjwy5c4Gq0UppLyrjvTCvCAV6t6to4rYrWgN3TK1KJgBW9MOJ2ZRqFwgo1acHIO8VUZquz7ikFGtlJPfgrj+PkTUyeDuKvTcPIYWHENhSA6oaCgRIgQdpzzq6eJWOhC/aWtK1FKVAnJG9M5xWwaCu8ukJKSUq8iNxVFS34G40xZoU60o27TraiE7lQMEek0FhwJy0cR3pZuEgtmVqWCgpEYAwfKavNcXsXie7uUqMKIEEbCTv5UL3FWGV2uolTNwFEODYACfvq7Corg14eHt2qLi2BDLluVFKspUQQfUEVbKrr6ourdVsSUNllnRkueCJjlmjRxWzVcdyLhIXBgFJGQJidpjlUbfHuHOKSEXYJVAHgVGduXOkUivb8BU1qK27V5KyHCHwolCtMRAMEY++prThNzbXNu77Q0e5U4ENEKKUtqHupJzjlNTK43w5CnAq4gIOTpJG8GDzgxtTfXdkHW0y4ourU2IZUSlQyQRGOVNls13wpx+5u3230oTcNtpIUidKm1ApPmOoo08OU9aXrN08C7eklamkQlMgDAPpQnjVggL1OLCkKSkpLSpJJgRjM1OzxG3uLv2ZIcS7p1aVtKSdPXNXZFA8HulXzN+q6Z9sZUgpIbIQQlMAET51Lb8FNvZusJuTqdYU2XEpiFFSlFQ8pO1N9e2jYSX3UoUpSgNKVEQkwSTGKNHHrRSnwS4kMuBslTZhRPTqf7RTY3V2uBPtSUXFuGy8HlNd2rQqEwB707iaH9HdSnS5dE94HvcRBHeKBkZ5EVbVx2wSD9sT9mXSQ0owkEiTjGRGaf67sSjWl1U6koCe6UFEqkiBEmR0q7G6mx2eTbpuO8c74Lte60JTEqjxK9TAqe24W4ezXsLrpS+743lkAnUTJnqRtUg49ZKWSFud2Gu973uzpCZiCeRxUiOM2Jc7rvFIcBMpW2UlMJ1ZnbGQedIouWjrM4/r5UgfCDM85j1rNb4zYOustpdy8kFB0GDInfkcHfpVxi5auWG32TqacEpVG++atosSoECSSAfwpFwpSqTA/DeoyfLYGKWuEqOnHz61QckEZPxHnTieat+cVETjy+VA6jvrd1oqKdaCiU8pG4ogBxOyWlaheMFDWXFBY8MxE/fUTXGrF22U/wB+htsPFpKlkeMpAmOozWWjgt59ktxdt3tu0002ACUq0KSqVc8xynnUltwu8tblN425bKfC3SpEEJ0r0nBjfFZuVppjilk4rSi8YUqQkpCsgmYHxqRfE7NtLpVdNJCB4gVDw5Kc/HFZCuEXryXVuO2/tK7lFwladRB0kwgzsI9c1E/wFy8Q37S+0lSlOm57oHxhStYA9DG/nS5KbT3E7O38L1y2mFFJk7HofmPnUl3f2lmibp9DQUTp1Hfea513s9cr4ci3Ny0pakud8pSlgFalTrAG8ARBxWleWLztyzc27qA42wu2UHQdJChBUI50iyh/pHbp4ibRpCXAktjvNYSmVERHU1cPGeGJS6o3iEhkguFUiBIE/Oslrs2tAbQi7ToQq3UAoGT3UT8+VAjs2937jrt20pSkoSVEKUVQ4Fkqn0jFS5Nm83xWzcfaZTcgurHhTpI1YnBPlyqL68s/rV7hy1lt5tSEp1nCyoTA/rqk9wd65463fquUd228l1KVBWoQmNI5RMmldcEVcP3bnfpT39wy97uwRy+NXcpoL4vZNtvKS6hS2UypJVp5gb7RNNacZsb5S0suq1h3uoUgplUEwOux+VYT/An2OGOsMNMPrV4G1pSQ4ElYUdRJiBGYq/8AVd413q2bxifbDdN62yckKSoHPQ7iklNhm6Zumi+wvvW1TChsSCoH76zWeMreurm3eslsptSA873wXpJBIgASaPhVm/wyzRaLuGnW0BR1BEFSipRJ32g1Xf4O499bKTd6PbloUCke6EiIPkfKgmX2h4e3cMp70dw6hxXfSQEFMSIImcjFTK4xZtpUp51KEpWpGJUTABMgDGCJnasQdllhxlz2tCXGHHHm9CCEhSiCOewiKsPcBU7fLvFO27ji1uqUh5slELIMQDM1NzZ0CVpWgLSoKSoSkjmOVCVjSN98fdULLQaZbaSG0hCQkBGEjbYdKIR4ZIGmD+FEFqBHOQR8dqEOSQY3HSKRJ0nxCY/KgKiVZiAMUDqWInMUxXBJ8R5xQEwMk5GTTKPPUDjyqFHU5MkjA8qArBkQcjfnzplbLTqgDby3oDmczOai0bIAMY6R+2iSU4J5bfdUYVCcqJmmBhWFVA4UCAP2UjnG/wDYVGkwgEE7zSC/XP8AVWVFMN9Izmm1JKSQZkYM71GT4YAieVCkJDWlPuxCQPjQRcWgcLu53LK4+Rq0o+8SIAxmqHFVfvVd7n7NVWnVaVqBHLFAleIYjf5UbOsvtyZV3icTGJqLUP4pnOxo7Uk3rII3cH41JV2i0ytZ8OP66FQmCI32mpFAleEjO2aAe6BpE4n7qwUZCSVAAgieeelKnHvDSnBPzpVLSlftUP3G1KjIcydoxXLGAPeM+Rrqe1Up4Y1CEhIWMDbauUk4ic70x4VIVzEn4E7VWZM8Vuc47hvn5rqeMnxT5zNVWjPFLjEwwgEfFVaF0GCpJJJHKd6cHG5EYNRaRkx5Ejeinz3FUS6pkHA553xS1aSACcnmKjkBOIjlFKASB57GqHdLimFpZAK48Os+H44rDXwNx5llCgyyYUi4KVE6wYMjAgzW04ttptTjh8KASYoPaWO5LvfJ0FIM6s5E/OqMZXB3wizbWpSnFuKTdrQZSpBzn5CnZ4G+wzcspea0POBfOUwqYGNo5da2Gbhq5ZDzDiVoUJwRIkc+lD7VbElIuWNU6RCxv0oqnw7hpsXE60tKKQoB1K1aiCZ2OB8KzLjhF8yV3AdD6zA8BJXGsEGDtHQVt+2tJulMFTY0I1KUVgR5RvROXbDbalKcQdEgjWBJAmPWqM+x4e46y8X0lkusra0kyoEqnV/VS+qXUsJbQbVt8aYuEFYWCnAIzg+W1aIu7cqSnvkJUUa9JUJ09aH2+3UElt5p0LcCPAtOCfj91VFBPBu8ur8OrV3bqAltREQpUalD4gUKOzhDTyPbNRcaCfd2XjUr4wK1k3LDhcKHkK7v34M6fX76Sb20VJD7UQk4VyOx+NWi2XxHg631OrbJUt24Q5jGhMaVA+RFXOI8MF67aqbeLPsxJaKUzBwB6xFWHL61ZdLLrqUuATCsY61GOJWK2Vvou21ttqAWoHadqbJKsODqKz3lwlSC+q40huCFlMHM7SadXCAorUbjKmmUe5t3cGfjFWxf2SloSi6bJXlsBXvCqjnGrZlLq1KbW2h1LY7tckA41EchNXYuUZ7Pt+zuW6VM6FK1IdLP2g8WqCqc9NqtOcOJul3TdxoWXi6AUTujSRv99WE3tsWg+l9JZB095ymYj50Pt9khtxSrpuEqUlRnYpyR8KFyzmezoaJ/dXNsj7KCdCtXiM5JnetJm1ea4m9dKuAtLsDSUGUgbAGdt+VMeK8PltBvG5XBQCd8xQOcVs0LUhFy0p1BAUjVHMCrsITwVBtrhkPq+3Q4jVo21qCvuiKFzgoKHEi58K3W3glTQUAtKdOx3BHKr3fpF4u0Ea0thYOrJExtvUf1pZaV/upCe7T9oDIIkx+NNhXVwcLTcAuBPfWxtyGmdKRKiZAnz2qO64I3cLacLpK2w3pC29SfACMiczPwq4ji3DnVaUXjZUs4AnP5UP1tYd2Vi7aKEnSd9zMYpsIn+Dh9pTXfJQ2tnunEtMaRhWoEZwZ9ajf4Em7ZdU/dKLzjjau8SjSAEiAInoTz51cXxGwaQHV3bSG1LKNSlRKhEj1olcQs20KWq6bhK9Cj/KAmPLGaDNf4Do4bds25cU+++HUqEJ0Z2zyAKvWtxtCWWW2m/cQgITA5AVTZ4nYXCkpaum3FKOkAczEx8pqy0426yhbSwtKsggYO9UTBQ+40yl+EklQz0ocE7RjpRSFFQO8Yx61bQ5IwkzvTaj1238qHUkJG3QRQvI1tOIEErSQPlRBpuWdOovNKSMKUCIG2N6AXDOkjv2vFhMqHi9Otc8ngt1blosMMhv2dlDraFJBWpKgVRIInzqqOF3OlVoq0ZccNoQFqWIalyQQYyR5Vm5adWbpsE6nEo0OFBLkJk+VIX1sXnmvaWdbWHBqA0+tcvxDh79uXrp9s3FuHHCpppcLUFQArY56irbfCVKU8n2ZpVu8tlYUtUq0pjUlWJOxPnSxv+0NJbC1PNBtU6VaxB32POiDyCoJ71EqUQnxAknp61zaeEXjfexbWzyFqeShta4DYWcKGMRnFM9wC+7xSrV5CdCUraUowS9pCFE9BGatyOnavLfUhs3LOsiQnWJO3Kh+sLcNKcQ827pUEqDa0mJMZzWC7wO59otQ0kFhhSNBLuAkIgjTGSSd5pfo++O5S2GEJTbsNqCTErSsKUrbPPPnUuR0rdwy48ptDzSnEEakJUCpO245UhcMKUYfa90kQsbCJPoKxeEcJVY3KXnUAuJUvS/35MhSp9yIHzqq/2cuHLh4tuobY7wpbRJENKOpYnqYxS5HRO3rLLjDS3ILyFqQqBphIkkn41Avi3D220rXfMaHF6EkLBBV6/Gq/FeHOXnddyUJS2w81B6qTA+GKpvcDc9tW+yLcNh1hbbRwIbBBBxj79qb0jaXf2wdcSbpkKQnUtPeCUjqRyiofrOxJSDfW2pRBT9qM/fWO7wF1Td2jS0tTxdU2+t5fh18tEEcyJqd/gy3X7tbfcp7y1aZbx7pSqTy8qlyU1ze2/frZFyz3rZJWjWJTG81C1xK2cchp5txASpRcS4khIETOfOsVXZx5VvcsLUhSnFOKbuFPL1ArPNG3kTVi+4Xd8SYLbvs7KhbKZSG1KUCSpBE4BjwkfGlyNdu8tnmVPNXDS2knLiVAhMRMmoEcTtFqQlLzam1IK+8ChpEFIiZ3k1XZsNHD7lhTDJW/77ZfWpLmAMqOR8BVT6qvlOWlwu6aU/bai2lUlO6YSTEkAD3t5g0vZGsu8tUtrdNw3oEydUjw+98oqNHErA9ypF4xDo+z8YGr086zWOEXbSu7LrCrdPtCkkFWsl1MZ5QKj+pn1XLb77LDoLLbSmu/WhKdPPwjM7wYzS1abvELNt1aXLu3S4gwpKnACmN5HKn+sLMrQ0LpjUoeBAWJIO0DzrKHDuIM8McsGVW3dlaiXVLVqKVKkj3TBIxNI8Ge13K09w2p1xhTYScIDe8GBG1Sxpe3W5QguPIaLpISha0yYJGM9aNRMwCByzWGeAuocStYbeSpstrb71bcfaFWCBnB2MbVrqgwNQKhzj8aAp5A43nrSC/EASDjpQcsgmABSBCSDn+0VA8iMGaEqVIiSCPypEhIE/f8KjUqQDty33rKwOQRuYP30xV0OYOI2oTGic/2mhUZmaCtxQxwu6Egy2Ziri1ALUJyNh0qjxMzwu6MZKOnnVteFnlBiKgU+GBmJIzVjh51cRthGC6OfmKq48sGrPDJPFLXydH7KTwruDOsHqfLFRQMSQOs1Ks+LaSTJzQTiIjHWuQTYUXkxAkxmDSokyFoIjfkfMUqCn2q0jhLck4WmQM8q4/X4sqI867DtV4uDpx+ug7Y2rjRlXnPWtY8LKSQfPnjaq7ao4rcZGWEZ+KqMK338oNQIWFcUdjH2KP6SqqL0mMHqMmnk6BAGN80AEAZnypgRBMgZ61RIVmMD1g706lk4IknG1RyDMHFEVmYEiqAuErdYdbAErSQJP41jnhN17gS0W1OIcKyuCNKIIiOvOtzXJ1FQAmmU8lOStMTE6hVGZw6wftF946hlshgNENGQ4QZ1HG9VlcCOg4ZClMFBz+vqmdvvrZceCdIX+sqAU5A/KonLxlst61AlatAKc56UVmK4Q4s906tpTQW4tLknUoKEQRHL15VE3wS4lxT1whWtpWrJguRpBjpFaj1+00haggqKYiCADPQ1Iu6YbdQ0txtDi0ylKlCTVGajgykFRWllcp8Ku8UkoVp07bGiVwVwOtLDjQCO6BAEe5IP41pC5t9ClKfa0gwTrEA9KQubcpBFy1AIKiHBA9aqWrcN4eqznWhkqCNHeIWolY80nA+FVLfgC2btl1VwlSULJUBIlAykfA1pe3WvfNtB9ouLGpA1g6vSiRdsLdcZ1DW2rSQqBJicdcUFXiVpdXC3HmFpSlTZSsIJ1OjMJjbfnvULPDLqWrlbjCblCWtCdB0+EHChvOeVXhfWqnu4FwjXgplYhQJIx12qZdwyytKXHUIUo+FKlQTVGe3wl9t1taHWUqkl1aQdSgSSUAbac+tROcFunW2Nb1uFsBCWylBAhJB8XngffWq5cIZcSl1YSCCZJAAiN/nUSuJ2gcabD6IcSpQcBlI0xMmmyb2D6uKrC8ZcUguXK1OEgEpSTtE5xVFHZ1aRcE3KVF1kpynZxUalehiK0xfW41KcdbbSFadSlABXpmmfvkMoWqEylwN6VrCQSeY8sz1q7CC74Y5cPuFDraGbhLaXUlPiGk/qn86y7HhVyWVMLYU3KR9q5MJhYVpA2zmugcuGWSnvXkNlaoSVq0/jTG7YlaS+0FoEqSVgEbZI5UqEMLdR4sq8JGlTIb0Rn3gZrEuuCXYR36CHXBA8BUVqGvVqycEeVa6+KWbbzLZfRD2pSXNQ0YiZM1J7awA5rcSlKCElS1AAyJEVdlZtlw55xCnHkKZCmHLcpJJWdSp1Z2nzphwVabZLQbs0vJSEpdBcCgQDCgZwa2krBQohcgnBnemVuMwI/OlDI+q3HuK3ffCWlMYXpHidUkJUoDrzqFrs+6nWtdyFqct1pODHeKnxx6GK3tWSQqc02rHvHPWlFse/wCGPeyqWyqXw0yhvQjKVIwT6Qa2WEC3tm2EJGhtISmMY6/GkCCo58RwfXFOD4PeBjoaiWPxap8jTk+Ly/50BUE7nlvTaokT5j760DglKTHrFOD4iTFBq8IODyBoHkqdYdaS7pLiSkLHKaCN7iFszb9/3iFN6koJbUFaSSAJ6Uary3DQKrpjSomCXRB9KwXOEXS2v4K2QpLbLQb14c0KBJOPL76kHCHlvuOuItkpWy+kNAyEKXsBj76zcjXe4gywohZCVBwIypInEzk7ZqYXLLjym0PNLdTOpKFSRvON6xVcNuihSHG7Z9pbyXHErXBUEoAgGNpTnyFS29jdN8ZN48pHdpDvi7wqkE4ATGIApcq0jeMJBLjqWh3hb+0UBqI6Z/ro27htYcOUJawolQjYGd9vWueRw167dVcpRqa755JaWtTJIVEK2/ZVq2ZX9X8bShlyFhSWwpJlUNgYnJzire9DZTfWimVOi6YLTZAWoOAhPqaI39k2htxd6wlDolBUsAKGJisJjhN4v2O5Wzatra7kpYkhKwgGdWMHxYwdqs2PC7vh937SyLd5TqFBTbiyAglYV4cGfkKljXRfWbxCWbthaioJgOAmYGPXFOq/tElIN0xLkhA1jxHIx1zisZHDL5JZuVptlXbVz35UFmHMEQfDgARG/Oj4Xwy94Y8hZ7h0Kb7tzUSNHiUfDjO9Lkao4haksBVwyhx0ApQViTMgc8/CaJ26t7da+9uG2tMatR2kkD5waw2uCuNOpLqG30FppCgXlp0FA3AGFDnmrPFuDL4jfJdS4EN90ULEmVKGUHHQ1dymgviFm2pKV3TCVaigAn9bp65FQv8AG+GsLWly+ZCtfdlIklKs71mq4Jdrat0F5CgBLsqWB3msqKwBvIxnapzwt4WndIcaDib43YKgdJz7p586lyU0RxC178te0s94galJnIAgkn4Gqtvxi2Wyl1163aDjhQ2NczEbnr+dVEcJuVaUOKt3GEOuupSoK1LUsRCjyHiO2aktrC+tLtu6D7LikJLaWlBRS2klJCUnfEbmllNK3f79sLSlAAWpEAhWxj9lA1eW7zpZbeaW4j3kgZHzqrYtvWr3sxbKmQVvF2CJKlSEgeQOarWvCbhjjCb64uEPBAWBOrUrUcSDgQMYpKU0HOJWbby2lXDaXEe8kbp9fnUQ4nZq7opumj3plEH3jtiqoseIM213b29yyhDy1LS4dWtOrfb47VXf4PcXDrKi8ylpru9LQK4QEEk6RsZxk1JKaKuJ2f2h9oahCtKiMgHOPuNC5xWxbLaV3dujWjWnxRKTMGqCuFXI7xtC2UMlzUm3StwNjCp8xkgx5U31K4LEWxdb1QynVp3DalE/OfuoLrfEWHn2UMONuB1KilQUI8PKNzUxMROScTFZrXDFM8SF2XEadbqtIBHvxA+EVfXuPCY6xtQFKtOIzFCpREbfL0oTq23AiKHVKhA23JHpWZIOpRzMR1NBJxnPlSO++450yjsCBkVFEo+E+LfmaGcxiD9+9NOD0jnSxq/D76CtxTPDLjl4B/Sq05Eq9aqcRWTw14yBsNonxCrayO990b9dtqkgJG8nA6Hyq3wcA8btRn3xtyFVFKUQcjbGKu8Bk8etIhUq6VJ4V3a0pmM4NBHiAlRNSq97Eb9Mcs0ELiM7c65CNKfGj3pBBHltSok+8PI/ClVFHtVqPBIIGFIOB5VxgVMQCI8q7jtWI4EpO3iTXCBUYnby3q4cLIxq0zHqYxUDZ/fJ2R/gE7GP1jUuoBUiZIwagQojibkKGWEzj+Ua2i3iMpVvFP4SqSIMdaDWRkGc7zTSYAOw5mglJSZxBpzpnBPpNRAqFFqnZMR0qhn2++t3W0xrUggSd6xzwh9vUllDIYU22FNJWBqUBk5BEzzrZJVG3PMdKfmTERVGS8y83Z8NtyZebcEwCpIwefSqf1NeqCk622ypaFyFyAQDJgAYzXQlRjoKEkaoOfKgx18NulalhlhDiiktgOeFBAg4IyPKrd9ZOvO2620tFSW1NqM+7IGRjkatgpMRJIoueCfhVgtkMcHUlTPeMolK0Fwl4rCwnyIpkcGum0J7num3O7WkkfrSuR93yra1QZGKIkQIJydqtDHseE3Fs+w4oNHStyQVEwlURmMkVK7w659uVctFoqD3eBK1ESNGk55VpgkQZOelIrEaicdaIxUcGuAwhpRtiktoQpRnUgpUT4cflVriFg9dPurbU0pLzPdELJ+zzMjr91aGw5kDbnRa98n02q0rN4hbvv3TTLBWhSGFjvSkwPd59THrVM8BuVFleplKm3VuBJUVAzpgEkZ2zW/qk45mkSZ5b7k0oYzvBnXLtT6kIcQtTmprvVIEKjmBnpFN7G89rXbsBpaHpbW4pQ0jSkbEeIGCM1s6oJyds5pGYHipSM/iFm9cXCltoYcS4wWiHT7sn3h1/wCVQOcMuip0MhlLSilRSpZPerBTk4lIIGQDWvJjJIp9UT4j0g1aS2Orhd0Llu6Rb2sqLqls6iEp1gAQY8p2qFHArhpLZ1oWW1pVp1lBUAjScjaOVbuoahCvlTk+EyTSi0NolbFsGVMpQhCQEw4VnzG331P4gr3RtH3GmKjG/wB9MVJJyo7bz61SxCQTz/50gogAYjah54MZ6+dITtIoH1nYacbx8KITpkAfD40EiRBwf6qcHwiFDAxQGVbEAEETTqkElIk+vrQE+LBmBiTtTkjYfL50DjViYJjPSnEE7DPT1odQgQd8b1G9KmXgkyopIHrRJTcpgYAM/KkrCThMb7Gua+pXGQFMsaVpZY0kLE6wZWfxzUn1fcIc7wWiXXkKeLilqBTcBXujJmB5xtUtab6FBSEuATqyJEfcaTriWm1uOEJSmVFR5b1zqeFO6bdCmHwwhkp0pW3qQ5qJKvFIE+RnFXeM2q7uNNsLkFhbaQVAaFk4Vmlq10KStCVJEpUAR6HNSJICp2Ixg+lc59X3Xe+Jsd4HG3BchQOlCURo6j0GKgtOGOXVmyU2qWm3GG0LGsS8e8CiogdADvnNS5R1oW3KQFCTtnfaiBSoyDMjOdsVgPcLW5fLCbVvuVOtrRcBQ+zbAEoA3HPbrUNtwS9TcMl5wJYKktPBK89ygynPMnp5VbKdMFIhULEAZg7b0DN9a3PfJQ8g90stqJMZ3x1weVc0nhN+XHVqZSNYSVoC0BLpDmogAco61Mjhdwg6V8NZWwq7Vcd2hxIKRA0ieQkZjpS1iG8u9QAgpCj3jndjUQmIJBJnlipFXNqh8tKuGkuhOooKwDEnNYzfDrlm+S4u1aukFLiQhSx9mS4VSJHMRt0qW/srh2/dftmWFOO23cpccA8CpmYIzjFS5Giu9tku26Vugl5aggoMpxkmdhikm8YW+tsOoPdp1qUFCI9Z+dcz+j96tnTpbbh8u6VuapGlIgwBuRmKt3PDb28RdTaW9sp5pLTam1jwpBBIMCfEdz0ipcjeQ6hxvUh1C0CDqSZHLmKrpv7VxTqUvt6WdHeL1DQNWw1THKqTXDnRwm7tm2e5cfBgLe15gCZAEVVHCrr2r2k2lqlIfbc9lSvwrCUkbxHOdqtjbU82G+8U8juveC58J+NAq5t/Cv2hjSs6UnvEwo7QOtYtzYPW3Z5FuGy477SlehIkCVzHoKNjhbyeJKuX2mkJKnVJbQdQbKoiMeRoU0H7+0tWXHlOtrSzhehQUpMmMiesUl3zBcaaQ6lxTxUEFs6kggEwTWK5wO8cs+6CLdpSGO5CpJ73xhRKsdB57mpHuFXL7zjiu6YLinCUNklKJb0AjGTOTUmSmsb23AKxdMaArTq7wROcb0wfZWpYS+0dOVQ4DoHU5xWQ1wlz9yqWyhJacStzU8XAoJSRgEY32qM8EfTatNoUy2pLBQsAxrVr1QcbRzpZTWZukvtJcJaRJVA7wHA5yMD9lOlaVQkOJWrCjpIODzrKf4VcOpU79kw64/rUlonSlsjSoA8yR5VJwyxVYod7yCskJSpPJAEJBpaNJUyCAP7RUSt8HI/qogRAJ3/5UCgIB+NRRcs0JmTOw6/Gm5nBkcjTHyAx51A+oqBnGPlTapgTy5/Gm8Q5CmBOraI+/eoK/ERFi4JkSn+kKuLjVM7GTVO+P7jc81IGP56atLJCiCIM5FJDQIPUQNq0ezwT+kFoPMn7qzRMzEbVqdmp/SG12EScjbFZy4WHdEQkny23plbZ51MoCVQQKEpIIkgQcAmuaoUpGoASTM0qkEqWIUBkYmlQUO1Q08AcxBGj45rgUkCZkZ5V6B2sTp7OvY2CNtq88Bnp861hwTyNKgqT4jyqAH98lbklgf0qlTCZnY+dQp/vmqTP2H/uraLWoapg9KUjmYNDMGnBPIQKA58W3xpwsSTz51GCDjnRahzjaqHK9CSYMJExNYB7Y2cR7NcfMfnW46v7Je0Qa4Xhra3YaaCe8ceCQopBikjePbKz/wAmuPmmhPbG02Fo9HqK3Lf6OeJXDSVi6A1cu5TR/wDRrxIZ9qBHk0mg579MLbEWju/8YU/6Y22f3I8P9IVvn6OOIyB7Vvv9knAov+ji+Jj2zfb7JNXcc+O2TAEeyO781inHbK2BEWbsA/4wVvp+jfiESbo+vdp/Kh/6O74kgXKjG8NJpubML9Mrf/I3f9oKb9M7eZNk7P8APFdB/wBHPEJP7oXESD3I/Kkn6N+IKkm5UADAJbTmrumzAHbO3H/ybv8ArinPbS3/AMkezv4xWwnsDernRcuGMH7AflUv/R3fR/dK/L7JP5VdzZg/plbb+xuz11in/TS2n+43Y/nit3/o74jrgvkJA3LaRmn/AOjniEj92Rz/AIJP5U3XZgfppbf5I9/rCl+mlsR/cj28+8K3E/RzxElzXcaQlUJUWk5HWnP0b8S5XST/AOUmm6MMdtLb/I3v9cUv0ztv8mf/ANZNbv8A0ccQ16PaxqgmO6TtS/6OL/P7rEDn3IpubMP9M7SR+5Hh6KTS/TS0Ig2r/wA01oNdg+JuEy5pE+GWU5FSI7AcRcPhfGTCZZTmn3GzM/TK0GBbvidzKcffTHtnZk/3M/EEfq/nWqPo94qcd6kmNUdymqt32K4jbWq31ONwkbFkCn3GyBntbaPPtthh+VqCROmBJ9a35KTpx0Odq88IJurFSkpC+90qKREwsCvQlnxGmMzdSknKsiSmOk+lIEhKc58/jQ7xiB0pT4U4jHWtiTV5jnTkzPMefxoNfIAYGPKkcnbPkfWgLWrBxnIk70gTjIiZEH0odXhEgGPvoXV6WVktlekTpSohR8h51BITpTKoGkSTOw60krDiErbUChQlKknBHWuZ7i4Fu2VMXriS26VtpKgQ4oeHnJSNpqdq1uU2T6il8OANICUqIOiE6wkbTvUsp0GfHgbb/OnzIjMHl61zrltfhBNoLhtp1xbIStRKm21D3jmRBB360yW77umnLpm6cStSgtlCjIhICdjgEyfjSynRhUlQxIzA86MFQUMHPMnkIrlnLK8CXllp43L1s0kLbWZ1BQ1Amd4qa7auLTFsp1BcfLLaVOEiFoTkTvCgfvpZTpFvBhtbryghpI8SlbVLqUEiuadsl9xfsez3LjywENPSSktgJEDODg1o8PbXZu3LBbeLKnh3JnUEJ0iTMyBNBcfv7K1d7t99CFgSUmcAzBxtVvSSmYkE4x61iPJfS5xNtNkt32tI0OIIj3NMKziCJ+NU12F60l5q2bWsltIU65AOAAUoM5BAO8UWnTLWht9DSlALcJCAQZUdzTwdM6TjqOdcyuxdL6XDYOrsxcLWi21gKSnRExPM8poVWfEEu2RLRHchqXUqSfCJ1BSiZkbQN6ljpVuNso1uEgFQSPUkACn71JcDcp7z+JOYxmOlZ10tzifCAuz1NqdUhSCsCUgKB1R98VmfVb+vvE2qGXzaFlLiV+65I8UzOROcnOaEOhZfD6lBKVhKFFGpQjVESR5U5WMJCPhPkK51PClrfbIsu5tS40XLcqBwE+I7nc1NaWV63xtVwthKG4cGtASEkY0xHi+JqDaDyD3mnWCgwSpJGfLr60nXW0oK1KCUgFRJMdc1zarZ6+euXUJW7bKunCpLZT4xpABGrBAM/OpXeFvuB5KLTX3jBSpy5UhatQTCdJGZ68sVSm7rBTKdiMGcVXuL1hhxKFqJU4CUoQgrJA3OBVO5tHV8Os20WiQ206lbltKRqSJkdD1rPVwS4LZPcNSWXghMj7MqV4Uz5Z9JpY3w8ChKknBE53j0pFwEmFJJJ6/dWArhl97UhQaSkpSpGpJSkEFuIP6xM9cVBxOwVbWLIQwhCW2kpKkBIIc1CSSRPyqDoyVbnqNqiUogT8TPwoycCZMATHwqM/eDz35UQwVOmN+Uj0pt9ySfKlPiwIjoPvoQZHujrNFFOcjlQnpFOSdUQM0lTB9fzqBp6p9PvphOcYpyTJkHpQBRyOnlUFe+I9jIjOtH9JNW1Hx+761Uvp9mEY+0b/ppqyffnoZ/CnkIKGIk4x91a3ZhM9oLcZGFH7qxiT4QY8xPpWx2WCVdomQZjSr8KzlwsPQVJyTB+NApOkAhJxyiiIzty3oNhq1HzrkpIC9aRGxxApUgCHESTvj50qopdrVJ+oLmZMBNecGBk8utek9rs8AuyByTOK80nMacg9KuHBPKTUOXTE1Xz9YHO7J/pCp5yPDvzqCQeITB/gSMfzhW0WRM4IpxvG9NPUEeVIEbaaoITvIogDMwP20AMSc5p+p+dUJYUWlCABpNcj2b/vha/wD3Sa612O7X1jlXJ9nBPErb/wC6Tt8amXBHL6OsCTZtAIIGnptRiCudJmaCy/uJolSgI3pKBSokrME/KuaySShR1pSD0pgynv0uAxpzFNZIKGIMgFRIB6E1IcD34iqzKWBGxqg2vTdPHSoJU6QMY2FWVKgDxCRUTKVFtUEwpZUMcprUCwtZTgBWcehoU94pIC2ySDMkVIArSQVDJmo3i6WDoJCgnGKCC0BCny4hQCnCUiOUVK+sJSY32AilbKSm2bC1QtKcgnIolBKnEeIHUqat7iNJCglREyc1MNGNvlRiBsRB8/KkCiRCgZxiliB9SQhRUN5AAG/lTthItUyAlZA8PwqHiJ/uQNq1K78YHSrRbCgk9RjNVEJlN6gz/GBxiIqQr07nJ/rqQiFxOI61GdIJUTMD5YqCFbkDlt+VRBouuMgGEpWFz6VMtSFJMHcHlRtrT3KdtQSMVbRC0fGEx+qqD/o1i9oSgcMXJGEEQa6EFAgkeLSfwFZPaEhXDnSEydBOd961hP3JPD55c/umz/8AHV/TFd8ojWTGxn+uuBuD+6bWP8oXB/0xXfOKAcPhO/Ske6W54Nkkx0360h7gMA4+O1KcgwdsT8KWoaIIIxtW0FsvCYkHflS0zMDEZ896YE6vdxTmQVFIM8/vohgoESB1ETTzBJnw+fLahCoAEHpPnUVx4rN5KQSSgjT1xRU24EZB2IMzT6k95pBlRE6Zz8q54Kv7dtLLZuO7LbMrUlR04OqIz0wOlDc+0Otd0X3nilhJ1ISpClfadNzj8KzY6QidZ2jEfOkFpBCdQC4mOcdax13D/trTTftJT7Wk6ihRBa0jckdZp7rvXr+4Sy5dNKSydMaiFr3EYgAR99Upr60h1AUpIUTCUk5O21EEyEyAQkyMSRXOKu790W76FLDjyXlttlOwCUhP4T8av2aX12F0j2p5SliUKLa0qbMcirJpZTaAM4iYn4U4WFd4EqSVJI1DmK5/h73E3b1rvkOIZcPfrCp8ISNOj4nMUbjTqeMXa2kXgUp5opKQQ2UhPinltIpa06AA6gSBiZgetOSE6ZgSYEmMnlXMtfWLgW2r2pCFqa1RrBTKzqAUok7bkYqwtp729IcRfLQ1dAo0lRQGgkxnrPPeaWreSCAcZPUZooIIGmZwB1rnGO+7hkuDiQZW6svNAr1t48CZ94p3mOdWSLr6tsEvd+ohSfaEtE69MeWd4mPOlo2EKSsJUgBSZ0ynrgEfOmDidRbjxpAJHMTtNc0Gr5ixUltm8HeWq0NoEkoWXJBPQxzo3kOhu8fT7U0tpCVICioJOmCokkxnaBUsp0ZkQACYpicQJHrXMv2t+/bd+TcF5dv3iQlcAOKXMb5gVqssKabv2wp4NqVLZnUr3BJTPnNBfUqCATBUTg895pslOys+Vc61ZuG8tHnLVyGy4kKJUVKwNKlAnGZoDw25FlZpULgAtq78J8a+85Egn19KlrTonXA0gqWpSUD9Y5pl7xKhPl61iO29z3zxabfe71sS854VJOBAzBnJPxp7a2uG+IOv3IuVOBxwgNoBQtJ2Ez8hFEaT1yywEB11KCtWlE/rHoKf2hoXPcBzS9p16JzEjNZ/F7J2+9mQhBgKUSRjQdPhJPrFUVWfEnEu3Smym5fZWFaSAU5SAkHrAPzpI3XVhsa1EgAiTBnMCgMjImI5VhuWjkOBFo+hhbqShAPibAT4lATidt6kYtnvrDvng+jS4SiEjRpIAAJn7utQamoEyTHTFPJA3PpQkqmSRuPhTydUyAZoEVTGTtTyDqyT8PWg8R5iPw3pEkTkGcYqBEjqflSBhQ38vKmJUZMn4UpOTIoIL0yyjcfatgSP5YqwpY1RmP40Y5VWuye6a8QMvN/0k1OVGSMQfKoFP8YHJzitrsl/8QtE4SEKNYczgb1u9kJPaJA1QQ0qfurOXCw9BUQB7hIiDUZ2Mjl+dSLIIGcx+dRkDOTEc65WpQS6kgZnelQBJ1ggkwc5pVRB2qCv0dugTPgB/CvMROx2r0/tSj/q1dEqk92DANeXZiBNaw9pPIwYE8vWof8AtIebJ/EVN6HFQkfvgM/4I/0hW0WcdOVKRP8AVQgmRmPOjzgyKoQPhmDSx91MJjlTyekGgSiO7Ik5B3rkuzf98rYHb2pP7a61clJEiSIrk+zpjiVvt/dScfOk8Ecvo6yQDYW4ExjNWVFKnCJOMxtVG38VjbhKQDqSal4pxex4RZG74hcIZYSsJ7wjma5EpG1grWBMCBPKaMITBJUM1l8G7ScJ4448jhl43cKahSwkbCpuMdoOFcADSuJXbVv306NQ96KC8ENwZIzUKXE+0vAK2jFQcL4xw3jls5dcPum7hlC9K1JEQaxE9vuyqbx0nijAEc0nea1CS6JxQDrSQtWViQOYq0FoKT4sCuV/6QOypEjjFuD10mtzhnF+H8ZtzccOuG7lgK0KWjacVZKTNqb9qfAUDMKqbwatvl8ayuLdoeEcBdbb4jds2y3U6kBY3ANRt9qOCJ4Sjih4g17Ep3uu/wCRXG3rVGzAz4dhmq7CUqv3xoGEpj51hr7edmipUcbt4jG9M3267NK8SuNWwJ8yOtEdGEaUQUJ1csUxVpUlIA1bAdc1Ss+I2HF7MPWFyi6Y1FKloPMRI++r3dpS4YSBp29JoBKloKiqMGBNNq1AqIAAGQazbnjvBbRxQubpvUJ8KfEfu9arJ7UcBWopFypE81pMVidXCJqZd46XXyi4wmv4bC3tLjaiEgas/E1LoOvEYE1FZuWtw0HWFIeSf1kGQKkbMrVgxpOSfKt3EuGUTjNSdaFDWZGkoAP3Vi8azw54JAHhOo1pvlWnSoYnOdqy+NaE8OeKRsnOd61hzDEvnu5xcseVwv8Apiu8WZWrJwZrg7v+6mf/ALle384V3iyO8VtAVH31qPdLfgk7zPKkD4QSSTFNqzgjzFKYQOkfsraCmdzJikQCSQs+X300jUQFcudIgEnb0j1oFOASonkZFKcHxRy29KEEQnOBg4qO4cW3aOraAU4lBKBHOBQTJIBA1ZI50yUNhxTqYDixClRkxMViKuXU2zb1s+q5e7lZUVIBKFaRjYRz+VOw7eOXVu2b3vG3CrUWxJTCJgkp6/jUtabs+JRK/vxS06gUmIIgiNxXOpvrh5tcPqe8DneBTYIbhcJjH50Sr3iGq6W2+gLb7wezwdQjYgRvz3NLKbbCLYqQ4wGtSE92FIAwBHh9JqcEwIXz2rIee7ngizY3C1qlI1ACUnwziB1qC6vLljv7cOvEodWEPHcwkEDCTJmiuhStUAFQEedGZ8UH7/WsTiXiu+EuOOONCFKW4gZQdPodzVe2uuIuuoQ/cezkIQUhST9oM6thufhS0p0hJ0gyDnrRCQSOnnXO+1PKs1PJvXwkvEhkg94UAYSDpwTvnyo1Xd8Xboi4Lakpc0sFCiogJ8JGImefPNLWnQ5xn+2KYT+sN8belc+DxAXbdsbu7U2pxkrdiCAUnVmMCQPShdfvwypK37tK0sq7lSAZcc1wNWOkbwM1FdAX2u97vUgLCdSkE7J6mhQWnka0hDjSxMwCCKwnri8T7SAt5ajoK3EJIDaZAUkAjJGcicVsWrluB3TLrq4TrhzVqCZIEyNsUtE/hj3cDHKljMAiCY++ueC+JpskuoVcreWy7qDkwghQggcjE+tS27d0u4ZbVe3LjBcUXFJDjemE4EqzE0G0IABjY4686ELbWSW1pUJIMGc9KwQvi4c7kd9hz2fUZiCSrvJ9IE1Jbm59oSLoXqbbvHYLYVJOrExmI+FLG0TKtznaBQEpAJJ5bn4VjWl0tm4edvbt0LbSS6ytC/DKoSQZI+W9WeJ96UoTD5aLS5DAVqK4GmY5b74qWUupUhQSpKgUH9ZJkEYoTskaqxbVm9bdYS6p5lCGWghIaUUkBIkEgwDM7iqrKrx7hrbjCrpalNQ4tRVk6xGn4TtUHQEk7GJETUaygBKFrAUrAB5noKzXGrhPE1oS9cNtIKe50oW6FDnJmPnNVkuXIWw2nv8AWXlaVr1Au+Ex4VbAHHSg2v8AS5fKkIG6tpjPrWVw24DTaw/cOqWtSUFtTapSsz1n7sVrKKkqiAcn9tAM+Z/tNImdWd+dLmehM7UiST4YJO+KgacDNOVDPipsgZ+GKaTqG39ooK92fsmdXN5vfE+IVPICj1POoLue7tzP+GbjzzU5EZx61AtSSMYM10HYz/4h5SGlQa56Tv0FdF2ISP0gUVHZhUVnPhqHfKCQcCPh60BABwPuo1Jk5UcHNRkBJkqNcQw3EpGTFKmSZKcmJxSpYj7UH/q5dgCfs0/gK8s1CQYzFep9pAD2dvCMgNenKvKwCa3p+0nkYUNtJqCf3ePD/gj+KalOf6+VQmfrBJ5d0r8U10RYkH9XenBnaIoRIyCZ69KeDHWqCEbxSMacg+XlSGAY2pTiN/OgY6SDg7VyvZ/++bHP91J/E11ayoIVA5RXKdnv76syBi5T+NJ4I5fQneFPCm1BRTgbbk1zv0rJA7BPGBh9qD8a6zh+k2SSUIwneOdcr9KgH/R5cKAAJdbJ/wBYVzx5XJyf0KkfWXFhv9gMfEVb+mlINnwlQEHWsfdVH6E1kcW4tgH9zg5/nVpfTadVhwkwP4Rf4Uw90mXhZ+hyP0XvhGfad/8ARryBi0dv+Kps2invHni2kqMCSa9h+hlX/VfiAwf3UN/5teUcG/8Ai2y/+9T/AEqsTWMyV91OrP0Odptah3vDzG/239Vej9gOzd72Y4Muw4kWS4t8uJ7pWoQQOfwrqn4DjmpMCTypZ70gDYCMbU5LeQfTYP3y4N4QB7O5H+sKbgXZ687T/RE3w+w7rv0cTLv2qtIgJg5+NF9NU+2cEJ/xLo+8V0f0QCexChjF2v8AAVctqSOHlXaPsVxfsuww/wASFv3byyhJadCjI60PZzsXxjtUxcPcMQwU26glfeOBJk9K9G+mdP7ycL8rk8/I1B9CoPsnFvFA71E58jVy2iCN3T9guA3XZnsu7acUS0h0PrelDgUnSQnc/Csnj/ad7iLq2bUqbtR4dQMFzz9K2+212q34e1ZocUFPk64V+qPzNcSmxunbZTzdq8tpO6gkkDHWvn9VrTH+Hi+/9K6PCcfX1P8AJFIlQ2gc58qbMnIgnEcs1YRY3bidaLR5SDkKSiQajTZ3Ti1pbtXVKR74CJ0+uMV8+pff7sflLaXtzw+4721eLagJIGx9RXo/AePM8YtHAUpbu20/atg7+Y8q80bt7h5J7tla9O+lJPL0qxw67d4ZxBu6SCFtqhY2lM5G1d9HWy0534fP6/osOpwnt90PUltAlIClZA1Zms3jLX71POJM+HEieVaytCi0tGW1oSpJHzEVlcaSPql1A1QrEjlivtac3MS/GzFbPnO+Gi7bT0uXP6QrvHJ75UjmfxrheJSL5PUXTn9IV3Cj9ooROf21v98teCG4gelITp9B+ymB2lJFNM8uW9bQWyjnJFLmTqzNKfFsNudKcq8I+VAulNBI5DGPupSCPdmOlRvr7u1ccCSrSgkBIknHKoJQSZknFKVczgDr61lWN+69ZXrhWHFtIlCkwY8M8gNj5VEq9u2rZOt5RW4hpQXoSgIKtUyYiMUiVbKGktoS23CUAGEj1M/fNGCYMHH9dc8OK3gZYWQD3jYe1BI91JIWI8xR+3XpdbHeNNa0Bwd7CQoFXu7HYQMRSxugyB6QPuowTyMYjFYlvcvJ4ffOm4U480pcBYHgg4xFMxeXL6ksouVLQpTQ78ISYlJKk4EcvhSx0AcAUEa/GQTpnMZqQFUxq6neuZublxZuAHNTuh1txoN5QgA6TO+THlmjY4g/btIcS6q4trdtrvPAJykgpx0MedCnSAqiQonOc0SSfDCjByM+lY11dXFtwth1y4Qh0kKdKQApY3IRIifhyqpccWu0XjiWC4lIbchC0gqBCZCo04ztJM0KdLk4BgUpgb+tc+i6vW3CV3K3A24yNBbSAvX70426VWu7u4f4e9Li3FKaJeb7sQwQsBIGP+dRadQVd2kqUvSlIJJJgARQJDZUXm9GpwAlY3VgxPwrAXdrehldy4bFbuldyW07aJjaImRMcqSbq8S02txSmlKSyHHUtgFKCpfi26Aek1LKdEoyNv6qZThMyDWC7fKDzgs7x50oYJSlaQQ4rMAQkbb/ACqxwy4cUyFP3iHg4UpRBMgxkHwj5UGpqO5AxzqMrM5FEZk5I86AgkpIPPeqAKGFud4WG1rIjWpIJx/YU6ieYjFJIOlMGSP6qbPXI+/aoBmTlODyoBpQ2kJQAkbACBRnwpBkxUcYImOlQRrVIwk53io1oTqS4ptBUAQFEZG+JqcpPWDHT1qJSCASTE7/AH0EZab1KWGUBUyVaRPOiKszpifvptyUmZ3EUxB31SB5b1AQIyAn7qW+YxOaQBIO4g0OSR60D8hIz0pTtIgHn8qYAggkfH5UxmJNBBcqhNvz+3RHzqdSgCRpHnVe69+23EPpH41YMxifiYqSp53MQfL410nYcTx90gTpZUcjqa5mMzt/Y103YYTxl/J/gP21nPhYd8dlCBnqaEkgTAGYz8aZaQckmQcUJOdjvk1wDpjvEpKhuKVMICkDM6oPpSoI+0aQeAXgkR3Jx8K8nA6b16x2izwG8zjuTGB0rycROPXFdNP2k8iA/les1DH7vRn/AAavxFSyP7CoTi/b3/g1/sroixiMHnRR0PxoQraAdqeIAxQEMAZ9aeFAb0IA04gY5inITHOqHIwdtjiuU4B/fZvb+6kfjXVECDufOa5TgX99kc/3Uj4+KmXBHL6PY0p4ck6gClO3WuZ+lhJP0f3RJ2cbO/8AKFdLwhDa+HN96jUsYIrmPpY8PYS5CRhS25x/LFcsJ+4yeK9n+0/E+y9w8/wx1CFvI0L1o1AiZqbtB2x4v2nZYa4m60tLCipGlGneul+iXhHDeM8X4g1xKxt7pCGNSEvJkJM1p/SvwDg/COGcOd4bwy3s1reKVqaSRqEbb1rGYmagnw1PoZCVdmuJAnPtQ/o15Ap9yz4su4Yc0OsvlaFRsQrBr136FjPBeIJjHtKZ/wBWvK2UoPalLa0BbZvYUlWxGvamPtlZ9zdP0qdr1GTxRBM/5O3+Ve8cMeXd8Isrp5YLr1uhxRGASRJqm52Q7Ml6fqOyA8m4xWg2lttaLdhGhlDfhSBsNgB5VnbwW8p+mxMXPBDIModn5profodbCuxbh1QReK/AVgfTZPfcGMQNLsf7tb30NqjsY+IJHtiv6IrWfGKY8SzPpg0udnrJwTi9KYnbwmqn0Pu91w7ixG5fZT85q39Lcfo2zpBxxAyT10VX+hhsOW3FwqSEuNKx1zWs+ITHiWp22VPHu7BP2bSfvk10CeKXFh2Z4RxDhqO+sbcKRfMIxJOPF9/zrG7csLb4qxcZ0vNRMcx/VWv2Z4Xd2q7G6tHDc8Nv21e2oUBobPz33r5Wd+vL9NeH6PTmfH9dt4/n4/KHs1xq7XwnjndOLSi3Z126d+6knAorPi13a9k+H3zDkXN5xGH3NOV5O/yqnwENt2/altkpLQZIQQf1QoxUvDrW44n2H4a3ZI71xjiAU4lJEpGcn51mJn/ddXHTjKZra4/2bN045wtHa1+w+zeQttadImCU5gVzXbYauI2b6kAPP2iFugJiVdfKunu+IrtF9rLu0cR3rRa0qIBAOmvOr3iNzxK5N1dv944QBJAAAE4GNqurlERMT5/7a6HTynU7/iv/AFh6R2ffNz2e4epWrUhoJ+RI/ZUfElKXbOoOAlBWDnepuz1uLbgFggqhS2gqI6yf20uJsobtXVBRKigpyfIGvpdPP24vzHU16uVfMvnDigi/9Ltz+kK7havtVQIzzPnXD8W/u8//AHbv9IV26z9ocjP516P3yx4CJKQZpBR0ZMSKSYCRKpxTGABBHy8q0g/1jnkcUj72VGDTTKleI7UjBJOqB50CySPFIppBCckbGPlSI2kztTKKYnUI3nltQF0GqOmaeBAzjP7are2Wsg+1MZBP8In86f2y0yfamMH/ABifPzoLG2dZ/bTgADHIflVf2u2BSfa2JH+cTj76Qu7Tb2tiSDB7xPl50Ei20OtKbc8SFjSodRUjadCQlOwTpHoBiq4vbWR+6mehIdT+dELy1n+62Nv8YOnrRV0ZTv8A1ULjKXkd274kEg6ZPLI2qE3tjgC7YnMfap/OiTe2Zgm8Y9e+T+dUWgTqMqnOfPai1HTBOBEZqsm8sud5bjEn7VPl50vbbIaQLy3jf+FT+dBaG/MjkaZSzETBG1VvbrKf7tt4I/xqfzpzf2QH922/T+FT5+dQWSo6ldTzn1qJLTaHXHUNlLiz9oqSSYmOdRniFiSqb63jn9qn86D2+xA/u63/ANqmoq0VqJPvARzoe8IAJBx61X+sbH/Lrbz+1Tmm+sbDH7vtxnI71NBOdz+PyppSCMRy/CoPrGyAzf23I/wyfzpvrPh+P3fbdP4VNQTY0znzxzxUZI0nCs1EeJ2JTHt9tvP8KKE8TsdUi+tvg6moJVaY2O3ypjGrZQqD6zsgMX1t/tRTfWllOL63zt9oKCVcQcnHwqMkSDn4UH1haOqCU3jClKwkBxOfKjWszBJHU1APh38WKExBOaKc7iOX302owfFv0oGPPf5UMAK8IIAPSiztPPr6UgYiCQBHOgaQB7pj/lQmMDxajy3o1HxZPlvSxuF+Yigq3Pv28A/w6fwNWDCh7p8j86guU+O2g474dOiqnURnxf171JWCPve7zwZrqewk/W12oCYY/bXKkCcHlzNdV2DSFcVvIVsyOnU1jPhYd2oq1SECoyVacAADlNEYjcmd6BYGlUTtFcVOCrvUYGFCd5pUwA71uP4wP4UqBdoCfqG9EH+BO/pXkaTsenOvX+PlX1LeZE9yfwryARpAOxFdNPhJ5OOlQk/u5rlLav2VPmOVQLP7vZ/mK/ZXRFgEfKimBI59aGR5fKnJ2/bQFqGMUgdsetMJPTyzTglPTFVCnBia5XgmOLA8xdJ/pV1WqRiNutcrwXHF/S6T/SqZcLHL6R4akJskmSVEAkzXLfSk2lXYG+JBlC0EZ/lCup4cpXsbeRp05zWV204Recf7JXnDrIIL72nSFqCQSFA71xxmsiXmn0Kf3/4kJMm1/aK2/ppSfqPhpmQLgj08NS/Rt2J432X4zdXPEkMJadYKE928FSZrV+krs1xLtNw2ytOFttrcbeKyFuBGI861jNZyZeGL9CmeC8SiZTcoO/lXlhUhrtWpbqwhtN6StR5DXk17b9GvZXinZjh99b8VS00p91K0d24FyIztXAX/ANFPal7iN0+1b2qmnHlqQfaUgkEkirjMVML+63rK+2HZonHaHh/l9qKkb45wly3d4k3xi0VbNw248FjSmdgTXiyvol7WBQT7Jakk4i5TXU8O7AdoLb6PeLcGdtWvbbm5bcaQHkkEDfOwpURsjH+lrjvD+L3XDWLC9bvBbJcUtbWUjURAn4V2H0Q27iew7rijCHLtRTjoIrieG/Q/2hubpKb429lbz4196FmPICva+EcKteCcLt+G2mGWEwOpPMn1q5TdEbQ89+mJnuezFtBnVe6j66SKp/QiJZ42J5tY+ddR9JPZ3ifaPgNva8NaQ86i4CykqCcRG5ql9F3ZPi/Zv6z+trcM9/o7vS4FTEztTObxgx8ui7TcJVxbhikIKVPNHvGhG+MivOGru7t0LZauHWUK99AXA+Ir2FyWhrSiTPy865ntB2RTxB1d5ZKDVyo+JEkJc/I14+o0Zz+7Hl9f6Z1+OnHo6vHj8OAaddZS4GnVtpWNKwlUah0NS295d2ZULW5dZ14V3aikGnu+HXlksourV9szgqSYO+x2qBQkgd2T0wfKvnTGUTUv0t6ecXtMSkS9cJQ6gPOaXcuAKML9etXuA8Lc4rxNtmD3SSFuqzhPMfGpeGdmuJcTKT7OWGDkuupgD0HOvQOGcKtuDWabe2SnMFxZHiWetd9HQyzm8uHzOv8AqGnoYThpzeU/0W0NhDSUtyEJEJkbCqHFUK9gdWY2MDzIrR1LUNI0iBvVDihP1c74gdxn4V9XDmH5HLh828VxfGRH7qc/pCu2VHeKhO5/bXF8an29fX2t3+kK7NRPeb/2mu/7pb8G/UGDtyPlSMaB4cxM0plImOVOD1Ix+VaQ8+IwCMGnwDtHUH1pp8REwYNJcgny6HagW8DR8PKo3f7lc8My2fwo5SYztGKjfP7mdBV+oqeXKrA4S1tEPNypLi1qWEJS2QJMTzrXT2Sv1pChw26IOx1oqPsqlK+J2KVCZuf/AGGvoe1tmvZW5QDGOXWuMTENS+ff0Q4jj97bvJgeNGaR7IcRAP72XWOq0V9Dezs6k+ASD+00/szI/VBHoOlW4S3zx+iHEI/vZdjz1ooh2O4if+y7v4rRX0MLZnMITk5xRpt2d9GeWKXC2+ef0N4jJH1Vef7RFOOxfEv/AKXdQf8AOIr6Ec9mZeZaWmFPKKW8cwCaTD1jcMIdToAWCpKTGogGDircFvn1PYviJIjhV1n/ADqKf9CuJRnhV3/tUV9CW7lk/rKFIlsgOTHhkSJ+dTlFrCvcOkEmIJxvilwW+df0K4jP96bs8/4VGaX6F8R5cJuz/wCaivoRu4sF2qXgttKVI7zSogHTG8USF2LrSHEONFKkd4PEMpPP0qWPnk9iuI4jhN1/tkU/6FcRI/vVc7xh5FfRCVWa1pSh1hSlTACwSaabLRrDrGgq0hWsQT09ad0K+eP0J4jOeE3P+2RS/QriR/7Juf8AbJr6HT7KogfZpUVFKUqIBMHMVIWGv4qRz5VO6B86foTxP/6Tc/7ZFN+hPEv/AKVcf7dFfRXct/xEjE0iy2I8CD8qndA+df0K4nGeFXG3+OTTfoTxP/6W/wD7dNfRXct/xEmfIUCmGwAQ2DOIAp3QPnb9C+Jf/THh1+3TioLnsteWrJde4c+lCRJh5Jivow27UmEI325Vg9q2G08FeISkQ2ofcauMxM0kvn+3ZbRxawLYVpWpCoJkjP8AVXaLA8WNwa4+2zxbho8kfia69ZGomEzTyoCRjwmY5U1KYOw9afVy/tyqobETHL8qXhikVHEQMU0+E/f91AoAMhIPSmmJCRk9KfVuMZ5GhJxIifSgguP4S1BTkvbdfCqrGoQfLzqC4P7otP8AxT/RVU/OJ2qKaYxAx1rq+wY/fG8UAP4IR8zXKE+fPkK67sCB7Xemc6EzWM+Fh2xPhykR+2hOSRpHn/aKIxpmfShhJEkqGM9a4qFKoUkgTFKkhKZET8qVQTcdE8IvJ27k/wBGvH8EDB2r2PjeeE3cx/Anl/JrxxMaUkicV10uEnk+PM+dQLj25nedK/2VPuNhEVAsfu1kxJ0qGfSuiJxBEjHwp/CcEmkBkSAYpQVYgeVESQmd/OkI1bmkMztPWlkHlQI6YJE74rkuE44soZEXSf6VdZmNhXJ8MH78OAj/AOZT/TpPCxy+k+Gp/cCQk8h61aWk92ADt1FVeGalWqBAjTv0qy42ZwRXnnkkASsiZTPSKZTa1OpXrCdBkADc+dSBCkhKZmKSkq1ADnzmkISUkAZG80gha0k6UxPWiSkgASk/GnSFABIUMTWgJaUNtBIMkTRDvJylIk4GaSQpKtJxBMZ3oygggk1Q4QUgA1EMPqQUkACRRK1k++dIFQuFaX2yVkhSogCkCTWQuCB+dEhRUAQCZ3zQqSCQoKzTIltGnVMbmKEiUkkKmmE6R4sCiJKj7xFNICYmZHSiBEOASAodDtUYtW0au7ZaQqdwgVK3CUxpJ60iZBASRzJqEZTHEnkhtWdsx8aDBCVyCN6QUko7sgknmafwJSloiTpiOW1ECSAlQBz86ocVXPD3VAAzMfdV5WlLalAEBMkx6Vm3qQrhK1AEhQUR8YreHMMzw+c+N44k5y/djuBy8Qrs1Ed6o4yennXGccAHEnYEReO/0hXZuE6iSgHOYrt+6WvAMQPIRTqyEjypEeEdCP2UpGkCBtzHlWkEACo5360xiTsaRgKXKdx8qREq92UxzNUIRPwn1qN4RaLSMfZnf0qQJlUBA3yfjUb8+zOHT/gj+BpA5rsjH1tYA87k/wBA19EWsC2TJNfPHZAFXF7FIEzcH+ga+iLdDvs8BGYxXCWpSY8OTJ/M0+JGcf1U+h0keEYP7aXduah4M/1UsKPDvuZPlRjczQJbc0yUzJ/ZRpbdn3OeaWKt/wANb4i5bB7QpllRWtCp8XhIFZR7POWrfepWHEttFIbQDM5jT8+ddGEO/wAX0x61KEOHJRzqxnQyrHhC2rO5t3SibhtAgDKToAg/ETQ8L4G5w83BcuA8p1rSDEQo+8fiYrZ7tw6To9TNHoczINO6Vc6ns6oBsKdaKgRKtPIIKY+Zmo/0aeKXQt1rxs934QRpOnTjyrpu7Xjw0+lf8UxTvlWBc9ng86pbakMglISUp8SUhJED51Gx2eeYS0pKrdTiCQpK0lSYMCQOSsV0ehzocU4QufdMRU75HOJ7POe2NPKfSUJWVkZEePUIreKZUcYoylZ/VNIpXOEnNSZsRwIAiaYpHMYotC/4h9KYNuSfCYFZAQSBiOs0ykwKk0uYhB2oVtuEHwnepaoFA6jj5Vz/AGvEcEuOcNq/bXRqQuSYM1zfbIL+orvwkQ2o/ca6aXuhJ4eB2onjXDRH6qP211pA2AiuUss8c4f5No/omuqVy/ZWvIGABJjEYNPjUMDPnTc/jNNJn76qGM6cikZIG0f8qQB6g00GIPSPWgbT4ZImIzM0ljB1ARzpxAHw+dIbkTB8jQV7gfui0hOe8J338JqciZiIn5b1A/m6tOupe/8ANNTneJOeVSVgwGZAzOTXX9gQe+v1AD3UjPxxXI+Uq3rsOwOmeIKJMyn9tYz9qw7JUyeUfdTchHrRqUmCkk/A77UJUmQDO+K4KZvDnxHpvSpI06x5kfGlUFrigUeF3OMlk7GP1a8cAgCBHlXsvEAr6vfGv/An+jXjyQYSZxXXS4SeQQYxg+tRPAm+YI2IXnntVn/S5cqhd/uy28X8bb0NdESgEYHzGKcIIPn0mnGSIO2N6ce9JUfhVQ0K6bbU+hWrEHymjAEQFGm2PMjkaobSSI6bwd64/h0ji7wByLgf067KARvk1x1kpKeMXJJgC4BP+vUnhY5fSPDG7gWKSFDVHUxVshzJJx+rk1Q4XfW3sbadaSSJPlVtd9bhKvtE7V56m1lKEqAAKyJG2aRSQZK5Aqubu3IA7xOMxSTdWxwXEavSrESysb5ChjenPgGCPlVY3luhudaMCaJN5aBKftE9TG5rVSJQiVBRPuyaIeajio03tqslIUmYkgmh9rtyJ1oJilSJlAIImcioi2lTqVknCqSrpj/GJwIoVXDHdk60wlVWpEoUI9c7UWlI90HyxVcXTPukpAAnffFSm4Z1AhQ2jelSykJB0kcieVAPCnImKgdvGEFAKk+JQCRMSacvokQsGRnO1SpVMFSmQBBPzotRgwmqzNykICFKTqEjBok3TYJQpXiO2fOpUoNOrUDoAxRpK1qSoAQNpG+KhNygqT4j6SKQuUBOVRk8x0qbocuOkq8MjUZrOuWnm+FvNqQCQVac8pxVw3SAofaDmap8RfBsXJWJMjet48wzPD5049P1k8cQb13b1FdqoK15PP8AbXFcdzxByDj212PmK7czrOSc713/AHtzxCIpUEZMQJkU51CJI2/ZRCRpziPnTACE5nE7eVaQJCwpUK5GZNOQZMKGOXxo8Scj3SIpEAlUZgGfKgAJUVQF7GoX0k2rxCv8GfwNWBpGDmT0qO5j2N4gz9mf6NWBzfYsTxrh4/7wr/0zX0Gq89na0kKVKJma+fuxGk8Z4fI/+ZV/6Zr0DtR2x4twrjj1laXLaGEtpISpoKORnJrz5zEby76elOpPbD0IcVbI1aHtOqCZ2zTt8UadSISsHoTXkv8A0h9oAD+62Mf93TihT9InHyYNzb7g/wBzprHfj8O/6DU+YevvX4YcKNKleFJ1TAyKNriLZI8C4PnmZjb1ryAfSLx6APaWM7/YJr0zsjfucZ7NW9/elKn1KVJSkJ2OMCkZ4zs56vTZ6ePdLUXxJppSkhC1EGN8GCaP63ZSkkNuT+r61ZShqSIG/QdaPu0LPiTOZyBWrxcELnE2mgkFKpKQqB5mpVXiU6/AVFIScHrRPJQGlHSFYiCN6rC5WPELdCsDUQnNIiFOeLMCCG3CCYqZPEGSlxZS4kJEnHKptDOnX3QkjmKPSj/FgTvAqTMCq5ftt6fs1kEah/XTfWrGnUG3dI3MVbIRmWwcQcUXdon3Ej4VLhVH60tw2F6HIUQIjNXJSoTnNLu0T/Bp/wBWniYwIipMwpkxGBimMZGn415P9I3HeLcP7T9xZX9zbN9wk6G3IE1yB7V9oZj65vc/5012jp5mLtz9SLfQ0ZmDimIEHHKK+eP0s7RAf36vf9ptV/gnabj1xx/h7LvFrtbTlwhKkqdwoE7Gk9PMRdrGdzT3PaSRI8q5ftwUjs7eAjZpUR6V1a0qnAGPOuS7d6h2bvQYP2K9vQ1z0ffDWXDwKyH/AFgsBjCE/wBE11KwnVAnBrmLAf8AWSyE/qJ/oGurIIOfQx8K6+U8IQkEjw/fTQBpOd+npUukjM77j5UPjPTHMGqgABvHnTaegqSOcgdAaYpMCJxQRny2+8UgAUxuPwojPLNOAokZjz+dBUeCTeWvPxLH+7U8Z2FRvBRvrbMkd4fuFTGZB1csVFDpIxCZO/nXZdgUK0350j3kRPKuOM6oJO+K7TsHItr9aVx4k4PPFY1PasOt8UkwkdJplao91ONqfVkHvJJ/Og1b+M/OuCiSFa0mE7ilQgnvB4iCFct96VQXr4pNo+mRPdH8K8gSkAQefOvYbzT7M7GSWuvlXkeIIIMTzFddLhJ5RiJ8tqhdA9rtp5lX9E1aEZzvULpHtNpA3Wr+ia6IlAB8qcDJwKMRRYgb/GqyBJAEQN8GKRECeR2qSJiQPlTpiCMCfKiohE9fKvP3rhu24lfJWhZStxQGlUEZ3mvRcEbfOnHoCNtqo4NHaS5aASi84kkDYB8Y+6nPae6O99xP/bj8q7oJG4HPeg0wdkx6UotxA7U3Y2v+JAdO+T+VF+lN3/l/Ev8AbJ/Ku1gESEo6e6KXdoUMJQfKBSi3FfpVdEEG/wCJQf8AOp/KiHau6Aj6w4jH89H5V2vdImdDcc/CKQabn3EY5aRNWi3FDtZeJMjiPEgdvfR+VF+l97H98uI9R4kflXZ9y3E922f9EUu5bB/g0GeRQDSi3G/phfTP1nxHPmj8qX6YX3/1PiOd8o/KuyLDU4Zb/wBmKXs9ucdy3PQoFWktxw7XXo24rxEf7On/AEvvuXFeIgf+XXYG3YI/gW4OP4MU/cMAx3DX+omlFuNV2uvFqSpXE+IEpMiQ3in/AExvsfvpf4/kt12HszB/wLUb5bTmkba3n+52sjfu00ouHHp7ZXon99L/ADv4G6X6ZXpXqPFL7V17tuuwFtbyT3DWBj7JPl5Uxtbf/JmY/wDCTUqS4cl+mnEB/wBq3vX+CbpDtrfiY4peZ6st11vs1rA/czE7fwSfypKs7QgfuVk5/wAUn8qlJcOTHbbiA/7Uu/8AYt0DnbG+dQUK4ndFJ3+xR+ddaLS0yfY2OhPdDO1B7HaQf3IwDMD7JOKUXDzy6uWbjuUtlxSu8K1qcAEkkdK9GUlOojVOeVAbK01GLS3mf8SnP3VY2Mgc+fxq+SZtXVASCVAAJk+VPCYEiJFTA4EADABn0pgdRSFDYTBHlWoRH4CcTgHFLwayY6/GpZJJVEEgiJpEAzA2JqiHwkxBmefrUN0UmyeISIDSsfA1cAnCSDnPzqC6H7if2/glc/I1YRzHYgTxnh0j/wCZV/6Zr3R8WKUBb3DWnnCnC1Ngnbqa8N7Dj9+OHn/vKv8A0zXpvH+0vEuGcSXa2z6EtBtJgpSd015tTKMd5enS0s9XLtw5dIkcIKZ+qrfTMT3CetOhPB3NOnhdt4icFhO01fsVrf4fbvuOJK3GgswBuQJ5VPoEp8Ywc7dazExO7EzlEzFs1234Uy7oPCbRR8OQykYIPlVu2ubdLQaYtkst8koSABONhVnuxtq5iPvp+5BOowTM49Ktwz3TPMoVcRQhxTZYWFgmB5A9anav2VLS3oMqIEdCalLSXPeE5k7dRRhhvVqIzjIHnS4AG+aS0pzSqEqAOOdG1xBDqyEhQzEkedGtEIwAT0IxtUHfrSNZZTEidKcim0qvHVzFP4pJocSDTnAzWFEAcyN/OnzH5UIwDSJGN96gfMzNNkZmlIn4UJIwD0orxz6SEqPbB7QlK3RbI7tKoPrjmayuzNpwjinaG2teNFq2YDB1aVaA45yCj+UbRV36TSD21UNP+CbEV3lx2G7O37hfesDrUkA92rSnA6CvXlMYxEzPMOcb+HP9qOFdjLKwaZ4f7GLvWICHdZKec5j51zVrZ2DF6xeWwHeMrC0ALkSPKu/P0d9mYOmycA8nCK5zjfZ3hPZ7tLwByxbcQ26/9qlStQIFZuMsO2Jna3o0dSNOfuxibdjwLtQ1xdz2e4SGLqJSAcL9PPyql9IBA7NX2SPsV/gayO0bNoxfovuGOlBWudCUkaFDmPKm7T8eb4n2JuVOrS3c90tC0dVAbj1rhozHfDr1Olj2xqafEvIbAD9KrXoG0/8Ap11hTsQZH/KuX4aAe19uMQGxv/4ddapIlXQjNd/LyKxSkQJ/CkEgJneelT6YAziImmjEnGedVERCVDfNAY/jeuKm0jrHU02gaCZwMfjQReAb7/8AOmIEwOuKlKTJBUAJ+dMUAAZHnQUnI+sLYA40OfHarGNvlio3EzxK2kgfZub/AOjVgJgiSDG5+VQRQmJjOK7PsLHsl9I/wicfCuP0wnl8q7TsOkjh92Rkd4PwrGpw1DpjBzpGedCSB+rHTeiUMRPOKHT4ufzrzqYeJQIAGxpUwEFMgzMAUqDVvABbuJMDwRk+VeSRnlM9a9duky054s6MGfKvJtIBgq5n9tdNLhJ5AEYOIqF9MXVpKv8ACET/AKJqzpHy5TVe5SPabQg7uR/umuqSsBv+UN6cJG+qi0pzy+NPEjaarJBGPe3ptEAEqycelOSEnT5dKKMyQR+yih0EbHNCUjVBkz0qYbwMdcVny6bhZdecbIUNIHux6VJmnbS0vUvfhaKcRqzzxQaRJmcc6gZdWhxbSUFxRdPPYdakTdKDqW1saUqMAlWfiKkZw1n02pjM/gekZifOn0jz6VUuXlvJKG2iEBYlckbVbed7pkOFE7eVajKGMtDKKjzI4GrY02nlERv5ioFvLUbckKb+18QnBETRC++0hTOlMxq5/KkamLU9NqVdJgkwcDeaeJxFQX+tJYKZ8KyTp54pnn1uIEgtOJcTqiNpqznRj02WURMeVkwScZpCY2gdKhXfp7xQ7s6dUatQmeUCj9rJf7tLKlwqCpKgcVfUxSem1fMDI6gADzpTIOMHao03cuKQtlSCkSRIMfD+29ExdJedCNBSSJBJ3p34yzl02rjEzMcDjSBKJnpy3pSMQmq9wpbd82Ugr+yjQk7kk5+6jN2jQhSUqWV7JmPP+up3x5a/TakxE472n2JhOaGARsMbCagW4pZt3G1qSCpWpIO8AfdJHzp2HF3DKwoaVFMhaTtMGB86nfF7JPTZxHdKfTnKRNIpicSeeaqWiSLtTaH1utAEyvkY/wCdXVNlXPA5TVibhz1dP08u2QFPwyefpQ6QRPIczUmgSdhmI1b7UJTj3vvquQVBPLA6/OnKZInrRKBG8YMDPrTaRIBNEBoBTE4Ik0xbSEg42/ZRJSCneYGDtyp9JIA1QSnf4VYAd0mSDmRHltTlA7wifEJFFBk5EQR91CqFFQk5Bg1VN3QJJyJmeu9QXiB7A/BOGV4+BqyANiTjEfEVDeD97bjJH2S+Xka1jyS5XsOJ4rw7/wC6V/6Zr3Rz2dAl20bcXoHiKEk7c68N7Dn99uHDmbpXL/NmvYL3ilxbXZZbWAnQmAUSdq8mvnjhF5O+np5amVYy1hesaJDSwmI2xtRJv2VAQlQ5weWRWCnjV2QfG3JyB3flR/XN54vEieX2deb9Xp/Eu/6LV+YdA/dpZf7stEmASeWZo27xlelKUKzgHzyK5767vcAFsxtLVP8AXN5qmWsGf4IedT9XptR0Or+HSe326VKRpVKZ5UaOI28hUKhRxNUeCXr9933fd3KQPdbA361ri3Qf1UgeSRXfT1Mc47oebU08tPLtkIvGe4S+EnSVRB3pzxFkIC/EEqEjw0Smg22SADzgpBBNQC5WlMOsNkCAoAbTW4iJZSt8RaWTpSZ8qkcvmEoSVidQ1DG4oww2T7iPlRltGnTpBSBABjapsqFHEGVoKwlUTFOm8aKStIOnUEjzmjLDShBSkdDGRSSy0EAaUYIjHSKbCJfEGkKUFJIUkkRG8c6ZPELdQAhQJ3EbVMtlpRhSQZ5imDLSZhKd+lS4V4z9JEHtuoD+I1Xr7PMTGAfurx76RPF26WJOzQFeupgOnB2/ZXfW4x/hjT8p3CVIUJnkPOvOvpIUpq/4GpJhxLiiOteicyPPpXnn0mqSni3A5BIClGD8KnTb6kQantYbtzcvhKHnSdOciaxeOqKeFXSSr3miYiM1rhQWskZBOPKsTtElR4a8QmAGyTXDVv1puK3erHPL0+29mDwwH9MERyb/AP2665aBtnbnXJ8KH/XKNob/APYK7FQAzp+FeiHmVgkRG3qKbScgz5E1KqYMpOOcUlAzgAdKqIIAEk/KmUCSQNunzqbSYyP696GCFcvyoIwAeuOtNp9c5xU3KN/OmgkiM/GgoqTPErf/AMJc/NNTlMEEDb8aFQjijQjPcL2P8pNTlIB3+M7UEMeHYROa7PsTKeG3JIiXTn4CuQKcHY/H+3Su27GoH1S9/wCMRk71z1OFhvasiMxiKHVEEJH5YoiMGYyIOaYwVCFbHGa4NGQqVJkAZmPjSpIAKkZ2UBvSqDWfGplY1YLfM+VeVqR4yMYUdq9UcCVIUJwWxkeleXuoSXFyMajy9a6aXEpKLSMQfWar3SYuLMn/ABwj5GroSAcD41WvBD1ng/w4/A12RMUj0zRhIgCaM+aaRClRiDVQEAGCPPNIgz4gan8Q5Sd6aFzEepoIQDqAieZBqopt9RhUlJJIJ3AitDxY5Ac5peKDIE/OpMW66erOnNwzO5WFrU2nx6z5SOtQlstPIKkgSr3h6j8q2NChMRjeKYozJAxWJ0/h6cetnfujlmKaf0FtCZTrkE7eX7KsupcVagICVEQIIkVaA2zvml3YnJNbjDaYccuomcoyrhmJYWQ2CBBcJIn3RB/t8KdQDalShJ1KGVAdYrU7oQD58qbukERjB5ip6Xw6R1k7xlHKrdtOKDRQmVJUTuMYqFbLikqWuAsrAyRtnNaRbEAhexmn7tKlGSD6itzp3NueHU5YYxjEMxbC1LWUNJXGAVq+X3RVplhaXbgpKd/DJ3xVnu21FRP4U/dIKsHffFI06mzPqss4qYZ7Tbg7w/qqMlR3EZHrmlbsFDjZDQSIPiJn0rQCEAlIx1FOGkdCDU9NrLq8somK5Vu6/fBtZ91LeTPrVQWyw03IlUjGrGBA/bWp3aAQoch0p+7bJIiYHSk4WmHVZYM1LaULZQoBKtZ8KZODpgk/A1NaNFHgUJRGFbcgPvFW0toBnGOgodCROPTFTHCk1Op74qIVbRspaJWkAlajg7jlVhTYAzOetGUJkQnzp1JTpOOvLatRFRTzamU55TlPlDoTGJgn9tCUIgZIA6GpinkE89o9KEpEDw+VVzRFCJ93n+dIpTqwDg5H9tql/AYOMilMKI+OOVBCEjR7ppFA0g6FGR6xipR7owBgc/KkZ0jAiMR6UEUDmCcfsptInCetWCTO3Lb4UxKiskjkTirYgCTqkp2Bk5xtUF8COG3XhOGV8j0q6SqDHnsfSoOIahw66AE/YrnPka1HI47sMSOK8NgD+6l7/wDh17qp9LSIVbhwkAg6R0rwzsKD9Z8NP/eljf8Azde4qfdQoIBwEpwRPI15Oo1McIvJ3wxnKagQubcpWr2VGmMnu/Kki5tXECLZvMn3AI2oBdPaTJTBH8UdKXfuaT4kk74SOleT9XpfDt6Op8p3XLZm4LZtWjBn3AN6Nty1XEWqPERB0J8/jUHtDmrJRtsUjFOLhRVlSCQZnSPOn6vR+D0dT5W0XNszqS20EkYISkJ2qf29kLgpVqjG2RVNNy4UiVIM9UirFq73ryES3Ct/DWser0pmohJ0M6uVk3jLbhSrUFJViKP21sISVBQKk6t9qT7aAhSinURkyKiLoLaFKYQW8D3cjFeqKpxTi9ZXtqkCSCNqXtrBSohSvCYVjajDDBJJaTCjORTdwxkBr3iDgVm4UK7xlDikK16gYwKQvWSpIAWZIEgbVKQgqJ0JJ9BTIbQkeFtNLgRuXrIWpBCtSTEAUTDyLhJU2Dgxkb0RaQTlpBJztvRJTpSdKQnOYqTMeFeLdv8A/wCPVgiR9lXrYUQ5MZ9K8k7fH/r66omEpLRUTyFdhefSBwJi8ca7153SY1tolJ9K9WphOURXw54TEcui4xxS34Owh5YKluK0JQNyJz8q4ntg4zxjjnZ5DCw6lwr8Kd+W/nU1/wBs+yvFEJFwLwLSCEuBnKfSuftr22f4k39XPrW+hcsktQsnyHWue+nETETe71aWnhqxMTlUtHifCPq1LSVNrbUpRhK94j1rE4/wu5T2Vub3QA2sGM7JHOPOuwsOAcQ4zf8AtXE1vIanxFwQpQ6AchRfSQhtrsjdNtpAQlqEgDAEiuWF6mpeU27a2WGnpxp48vIuD/8AxovyQqP9UV16xKRBx61yfBUhXbZ4QcNq9fdFdctA368+td/LwISnBGoCKbckTkHf50emZAwnlQqgCc+U1QOnxT91MUwqZiJipBpk4O00iAoxp3oI9KVCCrY5paRqwTP/ACqQbxpBnp8KGCDIA+dBTIB4q2nOLU/0hUygkdcVGNX1ucARbZz/AC6skKExGcgUEOhO2c7YrteyP95ncEy8TJrjjOvMD412vZRShwZY04DhrnqcNQ2IQD7h/tzoDp0yEmN9ql1rkmRtgdKAlyMCuDQUwXEeE7jlypUtbmsYHWZ9KVQay4UkyIBT+yvNHEw85ge+R99emqO8EAxXnLyR7Q7APvnb1rpo+UlBkRjnjFV7z+Gs5Gz6au6TyB+NVr3HsuDHtCN/WuzKbyO0YqROVDzNEE7Cd/OiCTIkR61UAADgemKRATtz250YSqdx543pBODKjPnmKojCefLaSNqYo1bk71KEZM8+lYL794FLOpvuBfadQcOuMYiIj40GwUYwT86HRjJM1iK4levWannGmUNqWNADg1J8UQQFT84qY3N0rs9dvuXKFPNlYSptOjTBxOaDX0iAJJ2pggTufnWMeNPsJWp4sPNoUEFxkGFKUmUgZPPB9aTnH7i0cLV000HGpL2mQEgp8HzJiqlNvQBuZ9KcIHQ71m2/E7hXFm7RxLZbVKVFKYhYSFECVEn5fGjc4g9qvnA7asM2ytEOIUpRMTOFCqU0O7EzznpThIkmB8BWOninETdM2/sjS3e6Q49oUB7x2EqEQBnfNM5xHiBuG2UrtWHC+lC21NqVCDMHVqgzHKrY2dA0mOdLSDFUbbiL7922hQY7l9x1CEpJK06JyrMZjpzFQPcVvG++UlhhQF57KyBOqeqpUB8JHrVtKa2gEZFNyPKKyXOMXbD9q25bNpUpSEvIIyjUopBB1RmJgT51BZ8ZuPYCCWlOpeDIU8TJKlqGo/yYwIqFN85G3KlsZjywKyrjiN3a3VwyS248A2EJCVFKyQokAFQjA3mp/rC5d4Xw+4t22Q9duIRpWToTMycelClxKjr9yPhSzpAgCc7VkJ47cK7lXdNqKlIS8EgwmXCiQdWxIwIJ61Y4lxO6s7h1DTbC22WUvOFerUQVaYEH41EpfjmY50jtOnrWXccdWwkrLbZh19GgKglLaSQR90+tRL4txBm8dYIYefdW0htDUlCZQVHBIz8ahTZBJJOkc9/hQ9cAiI9aK3L67VtbzXdPKH2jZI8Jx6zUkHmRB/OoyhUrxRiTsKWpXyI571KQZ3SM7z604Gdx86oiGqBHl+FNJ0pAgx5+VSAKgeIRimCRAEiI6eVRDQqduRnPlQkK39QMnOKPQcDcgT91MEjVKec/hQAQsHIGJ+G1Vr9EcMusx9gv4+E1c0gTEznl6VV4khI4Xdz/AIhyAR5VqORx3YMauJcN/wDul/8Ap17oXG2gAtGqADIArwzsEB9Y8Mn/ACpzl/m696aA0gQMxyFeTqM4w3yd4iZnZXRdWxRq7tUcyUjGKdN3aLRhMyJjSMVZGnSRCcjoOlGEJ0yEbjynauWnnp58QTGUcyrO3Fu08UFsKPXEHnUjdxarUkBs5ODpHU1P3aZyJT5gHpThpBXqCcpMz0zXSsfhIylF7Zahejuzq/m07V9aqUg93vtA8qtBsFI8MH+aKNLKcEBO2MDpVrD4W5QpvLeXYBJb3EbZiiHELfwzIGmZI2qRY7ttaoTB6gRFV/aSkkllBTiVJG0zWoqRJ9ZsZ0ySOQEVIb9sCYVtPu1IW2zktoMjpTdw0VA6EjngVLxXcC+INJI1kiQCDHWpGbpDwVpmehpKZaWkAoTt02pNsttklCQCcTGTUuKEnLnmmiQoyd6QA8p+6kY8X5VlXiP0hwe2d4JPuo/CuUKRyO9endrOxHGeMdpLm+tEMFhwDTrcg4FYJ+jXtGD/AALB/wDNr6OOpjUbuE4zbjo2jkK3exQ/648M6Bz9laP/AEcdoymfZ2SBgw8K1OzXYjj3C+0dneXds2m3aUVLUl0KO1TUzxnGYiVxibeoKPi29POuF+kkj9FrvzSNh5iu6/WB1QZ6Vwv0lKP6MXQkbJ255FePQ97rLyrgU/pxdCM92vceQrsVggcp8s9a5DgGe3F7I/wbn7K7FwAiMRMmu0cso8zsCBzFRkGcJG2KmMEyOlDEggmOkiKoZSSMYmmidMZIotOZMGTS0+HIx6CgEgwARBoUgkjyoyiTEHrTaIEx8qCklP77LyT+5UwPVRqwpECMwN6hSP34dwcWyP6SqsFKZGDmcUWEWjVknb7q7TsyAODkHVlxXPzrjykGYCh512XZpCUcFTIzrUZrlq8LDVgR7ysih0JJw4YoyEynmBQY09RO+K4NASgApBWrEDBpVIkyrb9Yc6VBqOawTGxA/CvPnklNy9OPtFH769Dc97MHA/CuAuEn2l4kgys4rel5Zy5QgGZnxcsb1VvgQi3JG1w3I/0hV+MwU+HnNVL8Qyz4Rp9obkD+cK7Is+EkhRowkTMnGaKAkRp28qJAjMEnpWkBCNO340tKNOT6VLHhmJMcqWNI2Hw2qiItjBgRzMUBaRyQjJnYb9anKeYHxmsC74pc2z9y0p62S4kp7pOnUEpJAKlEHfOxAoNF/htq8QSylMr1HRCdZG2o8xzqQ2relwd03pXlY0jxHz61jnjNzDiO+tk9zrPfqT4HtJEBOcHPU0TnGLlpa0OBhtxekttxq0Ax4lkHlOxAobr6+GW7rKWVNJQ0hYcCWwEjUPIVOq1bWpRLaFlUaiUg7bVgK4teG8Gm7tE9yl4FSp7t7SRsJ35bmpmuOXrzjq02jSWW0e6tYCgdMz70nPLT8aqU2PZGfae/Sw0Hj/hAgaj8aTlhaPOd47aW61mAVLbSSfmKymuLcR1IL6bQt6mdehKpPeTgZ5RvzqxfcRuba+dQ2i39nYS2teoEqVqVEAzj1qlLFxwizuk26VMoQLdYW33SEjTGem1Tew2YStv2W2CXFSpPdiFHzEVW4fxN274m7bqSnutKlNrCdJOlWn+MZ+QqEcUuyt1KF2JQq4DDTpSoAGCVFQ1cojlmiNNFqw08p9DLaXViFOJSASPM86dds0tC2ltNKbcOpaSgEKPUg71gW3Grr6v1arZxTTa3nVOEnvPtCkBGdo9eVSMcUvkqWlIYfLtw8lpCp1pKRIBzty2q2tNdPD7JJbi1tpb/AIM90nw55YxRKsrVSChVswUlOkgoBEbx6Tn1rNt+MvXty03aJtktvklt14EyEgFWARmTHwNRDi933vs1rbB57W4pWpUghJAgalCPvjpTYqWh9T2CRcJU0laXwAUKSkpSADASIgbmp7azYtbdi2SdaLcAIK4JEbHaq3Er+5trhplhFuNdu4+o3BONMYEHzNVkcaefdS4hlhLBdQwULkuBSk6tW8QJ6daJu0PYLRS0qVa26ijKD3QlBnlj41IplhwkuNIXrSErKkySOQPlNZX15cW7Hf3DVstl5S0MKaCk61D3MEnCoVHwon+IXSrK8fUllKLdYaKElQc1ykEzOBk+cVCmibO09p742zBdIMu6E6to3jpioF8J4ebR21Fq02y7OpKEAZiAdtxODUX1gWeEu3qkakt3C0ualTDaVEE/Acqfh3FTxG6WwWW0aAtSyCTCZGiPMgzU3TdNZ8PYsEK7orJCEtyog+FIwMADr86swk4yP2VkOcUdTdd2+2lDibiO6bJCtBCiCTMKB07D40zPGb523aX7Gho3DiE27jhhA1Z8UKJMfCpwlS2DpiQYg4z60xSnWkASeedqhs3VuXF829BWy4lMoJ0klAJgE43q5A1ghSt8GPOoiEJbITty350tAIAAA6GpdIjEnbYU2kQkwdvuqoDQDEDAE0GgSTA5/hU5SIGDNMUwo4+fpUVEWh0ET09KqcTR+9N6RGnuHDt/JNaASQrCD8sCq98w6/w67ZbSO8dacQkHGSIFaidx5z2Su2eHr4ddvqSltF05KlbDwCvYGe23A+7BVxG0+LqeteT23ZXtVYsllg26GyrUUlxChO05GKm+oO2E59lJ9WvyrGWEZcuj1cdtOCf/AFC0OB/hk/nTfpnwTR/fG0B8nk9PWvKDwHthk93af/i/KoxwTtaf8DaKgdGfyrMaeKvXj2y4MVmeJWux/wAOn86lT2x4KP8AtG1M/wCeT19a8c+pO1gGbSzM/wAlmn+pO1kweH2Ss80M5rXp4o9oT2w4KR/fG1OY/hk/nUzfazgx0/u+22/xqeleJHg3a2JPC7L/AGbM0vqftWkx9T2Jnb7Jn86enir3NHang04vbcif8an86IdpuEkf3Yxjo4mvCRwrtXqxwKzJ6dw1+dL6q7Uzns9afC3b/wCKnpwPeR2k4WqIumDIxDgo08f4duLls/6QrwP6r7TR/wDDdqY/7sj/AIqb6s7Sf/4xaknP9zJ/4qnp4rb3/wCurExD7XwUKccZtDs63PrXz6eH9oYz2VZ2/wAl/wD1UBsOOiZ7LIOM/udX7FU9PEt9C/XFppw6nyE054tbZh0dN6+ePZONBOeyqTnf2dz9iqYtcYBM9ljk5hp0ftqelC2+ifrW2n+FT86f62tZguj57V85EcVBg9mHB6Ie/OgK+Ijfs2+PQP7/ADp6UFvo760tJBDyd+tMrilpJAfHzr5y9ovxH/Vy564U/wDnS9rvthwC8z0cfzU9KC30Z9Z2mkHvE58964b6R71h3s7cIQtJUSkAc/eFeVe33oA/ee+E4nv381G5evOLSXeC3bmkyEuPOq29RWsMYxm4Rp9nEz284hjZDn4iuyW2ckJiMya43sgm4e7U3d05buM96ytUKSQBKk4k12qgrImCBiK1HlJQ934pjBBBHzpyjyHSPjRlJmNVNknJmcxVIQ6Sc+W9FpORAnaetPy3iBFEnfIg8s+lBGUkkHEDfNAUKnYQBiPSp8BICoPoaYxJxjy3oMwahxl87/YN/iqrRSqZKt9zNA0B9bXkbhlrE7+/Vk6dWQc586k8qhOpJ1SK7Hs5r+pmtUQFmAfWuUlH8X4xXW8BI+pmoHM5+NctXhYaBJj3sHzoVKIIlUQefKiUpIyeY6UBIMGc1waMCNSZVjVilTylLowIB/t+NKg11zPvDYc/KuIukgXboxIcOyq7WJUDqPugY9BXG3SR7a9OPGRXTSZlCEjSJqnxJI9mQrEB5vEfyxV/SDsBBFVOK6RZ4RnvG8R/LFdkWyEnUI50hgYB86m/WI0ZzSyM9KsIEJgxB3pQqIIMVIQScAE0RQqOnWqK5SeVQP2FvcILbrTekkFWlIBJGcnnVxTagQCd6597ity3xF5vvmFhL3dptUp+0I0zqmdgfLlQa5t2lBIU02QnKQUCE+gjFD7MySv7Fr7T+E8A8Xr1rnn+MXfdtrS81cqBbXDA0iVTLZyZj51a+ule327CX7daF6UuK0gCVAmQNUmI6Y61Rq+xWhQkG2YKU+6C2mB6DlTmztFvF1TDBcONRbBVHr6VhPdoLlmxRcJetXlLWpSSlAALaeZleCemSelTnjN2Q4tTTAt1OllKEg650apKpojb9mYVuy1Ag+6OW3ypywytUllCtUFRUgGY2rCt+NXi1hLVqyq3bQnWpSwCSUatUlU89oM9aJjjPENKHXm7QJCGXFBCVTCyBAzy6/COdWJKbTVratPLdbt2ULV7y0oAUr1IqMcNsAlaRY2uleV/ZJ8Xriob6+uLfiCGWPZigNKdcQsHWEgGMzzOAI61RTxu9FsO+bthcOMtutBtBI8ZjSZUOm8gVUa6uH2aktzZsK7o/ZktJ8OeWMUaLO0afU+3bNJeXOpwNgKM7yd6xGeOvOpbdS20l15tCRrcPdpUXCnUQDEc9/jTvcfvkh0NNWilWyHVuLIVpXoIHhziZ5zEUWmo3wqwbsmrQ2qHWWsoS6gKg5k7b5++jc4fYuoCHLK3cSkkpSppJAPM1mHjtzahxV43b6GnA2tTYUBKkSgCT/GMTS+teLLfSyGbJCi+m3IXrJCijUTvsIIjnRGlc8Ns7y4auLhhDqmkFCEqSCkAwdiN8CpFWdqq579Vq0p/Tp7wtgqjpPSKpr4leHs/b37DDRdWAXJBKUD9ZQEgn0mqr/aVVs8UrbZWlv7RxaZH2SkyhQnqcR5iqbtA8Isvs0otW2kIdS+ENICQVDaccqC54RZ3hUpdulK1ka3G0hK1gGYKomMD5VB9a3gdPeNWqQhxthxuSHNSwDKc7Ceh2Oags+M37zts3b2ZeShttT0qBJ1TsSoHAHQ1mzdsm2aLSmjbo7tcyjT4TMzI5zTItmmSpTTKELWAFKSiNQAxtVIXl2OzzF4w0lbpOS4SvSmSCrcFUDlNUV8R4g/ftixW2tJcURK1aXfstQATyBPn60Sms3w+1YUVNWbCTr1ylsDPXbfJ+dAnhViG3UDh9sEuH7RPdCFeuKPhd8rijTr7aUi2KglpXNZ0gq+RkfCrym1BJJ2Bxioij9WsJdZW2wlsNKKkpQnSmY0gn0BgVY0En3efOetTlo9cztSLZJiZ+HnURWShQAEJEwOfWn0rOmIG2Ty3qcNyAJPwoEtqKPF13O9EDpV4RtzP30JQqR4gP21NpI2JiOvrTBB1YO3KoI9Ksyrn+ygUgkDxQZneam0phW55x8KbTgwN6sKhWn3iV7HrTlHiHjyTIztmpToJMEHJCo5Hz86FbjTa0pUQkrVCQf1jO1JlqIAEjacDY0yUp0c6ngQfB0xzFJIGkeH4EUEBSgAYzBg9akSlGcGnxIGkSBijCkpWkLKUlR0pkxJ6VVg4SkaYSTmkIkQnlzqXu1TE/wBpFEEHwZqgEpJVtyp4VOYE+XrUgbOrCzmZApQnbXOkwQkzFCkcEjfl1pkpzGsY3+6pAEp5k/Gm8KVDUQOlFAQYEEKMfOmIEq5/CpCEwmE8opQJICDtk0VCQNODSIGqAPnUxGDAyKZTc+EnbYiggMkRmIpeLUQCYB61MpCoiRjaKi0alapM7ERUA+PfUfnvtQL7zAKz6z6VNpOj3uf5VEpKdYEk+tBCsqAEuGSMmabxFWXD6zUkDR1g5xQaQCPDyoIVlYSQSTzzyquoCTHLbHrVxwJIjRMn9hqFY8UaNqIqhCCRjnvRaRvtjpUmgxgQI5fCn0LKsGZFFhXSASCQTPlTqjcIxFSlC8EJED+ql3eZCI5YqCCAU5RHpTaQSSMz5b1YLZA94jnQaDIhSf7TQZ9uj99r/wAkNZz0VirRBJkTJ55xUVshZ4pxIgjAaBx/Jn9tWtGoJAVP3UVBBOJ55BrreDhf1OyJIBHSuW0K07+pArrOEIKeEsAKnc+ma5avCwtkKGaDxxmE/to8wPFyj1NAUq/jZI25DziuDRklRWlQx50qFPvozknOPOlQbAA1DB2H4VyV2B7a+OeoyJrqgcg/ycwPKuYuY9suFQT4tq1pJkhISgZAA2nNUeMAfV6iQBCkGY/lCtJIAOARHnVPi8/VL52wJn1ruytKSe+VAIzSSghW5PxqYpOpQzvSQlWMzn5UQIRmNR+dFoIVk56TT6TMyAYz50+gyJ+AqiMCcTzqFu2YYddcQ2A46rUtRAJJiP2VZ0gKM8jgRWBcv3w4opLZuC4HEhDSUfZFuPESYifjVGxDQ8ASgc9ISBPnQG1t1KCjbslQkToG3yrmmV3y7sqZur0urabbecWzGlWrxJTIiKmcveJM3tyFvqKGgoNsBKitxIGCDp0zOZJ+FVG4LK0CQn2W30g6gCyIn5b1Im3YEktIVOcoFcieMcUWwhsXa0qK16XQNJMJBBlScgEn9WtFN7fP3SWmbtxT6llIa7oFAb0D7TVG853jyqlNw2dq44HF2zKlJEAloSB5Yo+4YUMNNAQP1By2Fc/acX4jcuIlpwIcSVx3YlIQCFDP8YxHrQWXE+JXraGk3hAXcIQXUoCilJQVFOUgSDjaqOjVZW7joectmVuDCVrQCoDyJE0l2jLzSkOMMqQpOkpUgEEDYbbVzq+JcQTbF0FKHVoZS4+tATpBUsEk6TGw5QJ2qRy+4spnU1xBqUMtq1NNhaHFKcCSZIGwziM0Gw3wq1acdWEJUl1Aa7pQHdpSD7qUxETmrAs2EthsMMBATo0hAgJnIiNvKqIub0cIvybttFww6ptFw8kJTygkARz6VnOccvU+zqZcW4060Hu8W0mQhBPebCMgY+6qjdueG29233bradBcS6oJAGopOJqb2ZGrWW0ayrXOkTqiJ9Y51zq+L8RCGnDcdwp1lLzDBaBL5Uow3kThMbZzUltfvC5Qy9eIsGitwhQbSe9UFRolQjbPU0KbTvDrZ+3Sw7btKZTshSAUj4bUS7BheoFhlRKQkygGQDgeg5CsjgDl2ldqw+/3rbzLroSUAaCFgCDucHnVS54jf+zOrefQ426m5AaLIAR3cac7mZoOge4cw8+t4oSi4KChL4SnvEg4wogxvUSODWiWWWiygqYRpZdUhKlo8wTzrFXxjiCLq9Pf2rQYQsJtlqGuEplKgnTJnB3iKdrjL60AfWTZti42lfEO6SEtakEqT03gZ250KbSOF2qbFmycZS+w2IAfAXJzkyImp02jDakrS00FDIISJGIx8MVzquPcQZZYU7Ckutd8lYZjU22Vaz5ak6Y6TRPcZvUJQtV0hhwtJdZZUyCbkqXhAnPuxtnM1Elr2vB2LZNsGivTbaygFQjUoZUfPJ6b1cKAQc8zsfSuYXxVxXEkPP8AEAz3XtJdt0NpJt9IIST1JifFvypDjHES1ZJRfWKu9R3inlrQhDitUd3MEEgbxBmpMJUuoWJKkhfiVJAkTH9VJSTr3mTEz51hWl6/9bB+5W0W3nbhj+BA7tDZUQdfPb0zXQnSSFpAIOUqBmakpMACREY8vnTBEAEGYjJ51JpAjwA4BNJIBSFaJkYqIjgaRnpH30ycKSQr1xUyU+FP2c4jFMACsQj+qgiSANWozzBjlApADV684qfSTMpxEj5VBdMKfYU0lSmpiFJVBHOjWERMxbAtnDbcN8DzbRW/krQVH3QcDrUbl64tNpcPNhxbLyvdSQF9Mcq1Dw4JtrZgOFDiFkpUkGev3efQUzfCu7UjWorSFlRBE6p5HyzXObfTxz0Y3nlNZd+5aBb6my4vxJ0owBiB51lDilw03bpc0d4FkO+CJAMfDn8q2rK1VbMqQXCRqJAMQkYxVNXDErubh0x9siB4cJOPy2q71s46fpd+XfwpOX9yVLUh+2bZ1ENlYkqHLbeZ+FF36rlrhj7w06XVagD0QD+2pxwpYZt0tvKbWhJBVG+9TW/Dilm1aKye7cUokjcaQIqR3eXeZ0KuD2zvErlXehthLBUUhJJkZiZ55j51EL/iCRcakMK9nI1LSDG+QM5NTs8LfQYau3ENEqIQDtPPz3qWy4eu1bUnvNTRCpa/jTtmrcp/gxfEo3uJltxRabSttDQUeuojb03+VS8NtXrUOJeaQC4rvFOpMlRJO9Q2lglXDHGltqbWshQHSB/zrQtWLhp1xVw+p0EAJBMgfdSLmYZ1fTxwnDBTVd3aOJN25YaKV58JMhPU0HFC6L6wWw2HFp1lKTMEmB+2pWrO7avnHkvAKUZJVzTO3yq0/bF2+tXUwEt6pEdYq7zEpenhnExXDO+tVezo1MBL4cKInwjMSfjUL94q5sIX4HUvoQru3IHXfntVlzhrx1qCk6+9KkSMRJOfjUNwy8033Cgla1OoWgNIxgEHI9azlMu+OGjzjyXtN6nidwgp1MIIGkr91MA6vXO1Oji+u5bC2Slpw6Uq1eIHzFWX7R43ynEKT3S0hLoI5RBj4VVtrB9t1vwMKSHQSsp8UTmrcxwz26OUXNcBPFljWo2Ky2lZbK9Y3zsOuKNu4N8Li2cQ5aL0BWpKhIBg7+lMqzc+rlNgJ1+1BwCeUmrCLZY4k+7pBbU0AmSdwAM+VN2co0f2qXC1kXtw2y469aBMhTkyFeHG3rWmd/dwBO1RcPacZ4e204mFBR2mN5qyQQpIG42reN08uvlE6k0qkSDGM9KAp0DODBwKsFB09IoCieZAjp61XFXU2d5HOPvqBSSJgzPQ1cWlRO+CcCKgKVg5V64oIAiUbwdqYpMz6c9qlSCRmJnEdJpZ3xJ6D0oIdJI2Mg9aWmEzmAcZqXQATg708DryxNBDpk+/ywR6U0Y5flUxGTKefWm0gT4fiKKzrRI+s+JCca2x/wDjFWvCcFO+SKgsgk8Q4kSgx36B/wDjR+dWlJEiBMHnWZWEXgKZmJ5z511PDSBw62Ckn3ZmuZcmFYnqQK6jh8psGACSNPOuerw1CdSgPCEwQcwNqElAMGM4EUiQQogTSWZkwK4KBKgXBuYPKlTpVDiNxJApUGosgnAAECJHlXN3Ii8dhOdXlXRLUSQIAwJA54rBuyPanZA36VvT5TJX5T05TVPjA/ei5jMIM5rQAHT1xVXiyD9T3ap/wSvTauzK4UEKMQE7k04TCQCf6qLupVmSZmi7oASRPWKIiSIJ3M9RvRADUZ8sxUmsQMcqfXnLf31REnMgCTzkUMqAOwzkRvU2qBj41zly/eK40+3bu3ZcbW2ENpSe5CSDqKuXzqkt6VEdQBjNAZ7sFS4EiJMCsFJu2UcNS9e8S71w948dKlD+aQBicDPKarpuOIhlbl3cye9RqZLKvAdYGCoadulVKb95w61vin2tlLxT7pXyqykaWwlJhITEDAFcs1f8UKrx6blaWCHAyUKP65BTJAB8OYTRe28Z9ldSvvG1M6EOOqbMHWqSRAPupxgGqOpIOTqPpRHMkq32rlnLji5TqRxAqDbIWCyzKXFFcZ1JB232mtNFy8xwviC7l98qtnFJDoSNZEAiMQTJiYoNYER+tOZHSiB2yRPlXKnit825w5Dd8XdZR3rigAlyVwUpARJ0jcykVJ9cPKStQ4o4m3XclJWW0lbKADE+GBqPUHHrVsdMIxJONhHnTLWltCllQAGVKJgCuX4fd8Sb4a4W3XNNvZJcQ0WvfWpSsmc4AGBT3PEXl261KvxcWSH0aXS2gOPwJKUgp0kgxy+NLHVAgkKzkSMUwEg6Uk46Vzy+IPOhzvLsKeF2hPsamh4EawAraSSMzMZrQ45eWSODOXD6Gn2yoJbSo+FTkwJPQHc+RrUI0/IAiBzFMZBjSM4iK5H6xHCk8NtOG3bTzQKe8UCNL6lKhQTgkxnYiBFWXON3LTd3dtXybthq5LQZ7tOpKcgTpAIlcATyoU6Jxlu4Q4y4hC21pKVgp3E0SUJQ2lCQAlIAAjaucTxu/ZtXL18g29m6La4T3cFxeQpQ8pKNvOpk8TuGnnkcR4mmzcYaSruUtIJdJSVKIkZg4AHSiU3oncDYcqcpJKRpEnyrk3+P31sxw9Sb5p5xwaln7MJXK4CBCTqUAc6YrSceWngV44EI8N5ojTiO9A+dQqWwABnSCMzgdKWkJQRpTzjGK5wcV4q87xHTd8PYU2HQhp91IU1CoSSnTIkcySM1Y4Teu3nFkK+sXVMO2QW0y62hPeKCiFEad9uVRKbVxboumHGXm0qaWCFJ2kfCpNMH3UiOQ9alKCZIUc7UxbOrJ/tNREQRnASJE+uaLSCJ5nzo+6IJJjr99OG597aKgi0+FPMeuaSUgrHn50fdEAbxSCfENMHYjnQRBHVZ268opAAiRJERvUugbRiBvQ6QAQAQOg9KLCFSVCfGoDmIpylOpME+p9akgwJGTvNPjUDB9KKhCQkn13pgBBMEQOYqYQZ06DEpwZ0mfxpQeYAwBVgQacaQDtvG1GE5AiMGj3G46b86dtEfrSMmaKLTtCacIM4AjcEHNGEEpHizRBr3Z60UOgkiTy+dMU533NSBAmYzEUykpjIP9jQRaZAk+RoiBqxO2PuqSBAEU2c7Y5T6UERgFMb02meW42AqYpJggTFMUHnuByou6PRqBwM7kn1oC2BIhIjaOVT6P5Rio1N5OxkcqFgU2Dg5k8jih0DafIfdUhSJMg+vXNBEkZOnpjyoWApAQcmPwoSkYzEfhUqlEBUCAPvpKJgHSnNEVTziaD9XGZnEetWFJK1HAxQFCp97agrkYwJPSo1gbBPKCMVaUmQPEBA3+FRLaVOFc6gr6UzlIA6iPKhLZhSgjEDnmptEafEaYN/xioQaKi0SIlOc5NP3ciDPTf1p+6CMCRO8Den0jV+2giI3mImcGkG/GreY50ehMAEb03d7EAkE8/hQpm2CSX+KKn3roAR5Noq2pCZgyfSq/DUgvcR8JzfKAMdEJq2QCAoE/KszyscIlIMn5V0toD7EySdkZztXOrAzvnyFdFahHsbYg+7g1y1OGoSqwMCZ896iUITOaIlJAkHIg0CtOd8HnXJSTJWnJOQc8tqVCCNaYJG1Kg1lqCkJMEQBuryrEuxN46AOfXyrZCysiAcaZn0rIuFOKu3in+NkGtafKZINJKcAROD1qrxdKvqi9TJADS8Rt4avwrUJjqRO1VeJtfvTdxJ+wXJA3wa7QwspSVNpkxKQd/KjSBACj7vnTMo1Ms+IZbSds7VJoSMQfwpAcAY8qRAjyFEYGQBg08yPdE8h0qiJQJylO+MUAb0BRCNBUfEQN6nlUCAASMmaw7tjiCuJPXLa7ooQprum0rPdnJ1+HY4iZqwNRKyRKVageYMg/GhfYZf0l9CFpbVrRqEhKhzE8/Oufaa4v7Tah119httI0gMLc1HUZ1QQBiPenFVmX+JXVor2W44itSwQ86sGAe9gd3IjaZj41Up1se7KjI6E0c+p55Fc1eOXbL983ZXF8pTbQSgOha0KO6lAxGB8zNR6+KLZAZ4hdKShp1YWhlaSVDTpB1iTz9dqDqgIMzk5JmmDqA6G9adenVpkTHX0rnHb3iXDGXXit+5Q24gAOJEqK07bbBcY5TUdwq6S5eW7rzt0/ob1KQ2QlABThWPESZOCeeKpTqgomTPrmiClYifLNcmeK8Xcvr5pp15uT4QpBWWvtAP4oTkSYBNWXr3itovukuuP95cKs2VrQJCiElKzAzuR0xVKdHKiNsyMU4KytOMjbNZ3GL9VtwS8uLW4HeMjQXQJhQwZHWsk8TudPj4o+3Yd6sC/7gFaoTITGmInnGaI6fJnB9KbSqICc/gK5ZV/fPu2aLx5bT/tFuU2aWoDggKUpRiRnG8YoGuJ31wwV3T9quXmvsAJWyS5GRpEY6knnQp1xSRvggQMeVNBk5rmF3vGe77328j9zOXGkW6f1VhITtzBk88Yip/rG+e4ithq5Sh8uuITadyD3bYRKXZ3OY5x5VSm6/bN3TfdPo1tggwTuQQR60SUk/rAyc7da5y149e3bySW3ENuoLyUhoakoQk94M8ysACouHcV4jxFLbaL1tJVdpaL6UIcISW9ZHuhMzjbHnQp1emZE7/dVNPCLE2qLPuyWGnA4ElasqBmSZlWc5msmz4rxB654dauKT3l6hLiFaAAEoJ70nzOI9aK+4vcMcbftkXSJact0tWgbBU7r97O+BnHSqje0eIyQJ5x5U4B0zO20jyrlvry97hbiblt1ZZK3W+6H7jVrCQDGTAnfeJrW7OuF1HEVm69rT7WQh+AAtOkZEYj0xUKlq6YzqIpEdVdakgQMfmabkrHI71EpHAmQR6U8DTvtuKl5n57b0II0+6Ao5ioUi0IKTuZ3++koBICtI1YIAqbMDaOoPnSyAJA3E0EekbRtTCDMDY/fUskZjpTac4neMbbUVAZJSAkaTO9F+vJSdjPpUkGAcgRS0nXknag53gDlqym+bZadaaN6S0lTDiQQoIAOR1Bz8620pOoZ8MZqfTqO5MjE0OnoAZFFcM3aXNndWulpxTN5xJx1Q0nwOJcX4j5KTHyHWp7S94mLywYVctWrYQ3pbdQpIeBPiEBBEjYZTyrsAjScTJHM06FLIBAOd8+VVYlkXV4WuOuMXF+7asIbSplCEA98c6pJSdoGBG/nWa3xa8b4db3Td8q7F0pbCNTaSWnFfwUwkSdyfSuxAKcAACc+dA8w3cKYW82HFNOBxBJ91XI/ealkOTev7uxYvkK4q4q5TdaAp0NpS0NBIJJSYSqMYOYHOr/AAa+ev1PuuoR3irFhwqCYJJCprowSYmPSoW7Npm5uLltMOvkFxWomYwIB2A6CljkOHcXuhwe1Q7dItCXUMqW6gK7luFEOkqwoKIAk4ExvROcc4sbFVwl1gdxbKdJLWHoc0A74ChCq7IthSIKUqxzT+yh7tBkKSnTEQUjbGKWuzlLzjHFrRz2JDtsu4TcONe0KCW0wlIUAQogAmevKpVcT4n7W4VKtUMtvMsKaCdapcbBJ1AxAKh6iuict2HRDrLS0kyUqQCJnpTdw2EQGUCMxA3HP4cqtluRc4/xC04Sw6q6t7i5IcW5LQSAhKoIJKxnO2TnbFWneMXvccQfQuzQGLjuGG1tqUVqgEAnUMkn9tdArh9m5IXY2yk6yshTKSNR3Vtv50z9navtFt20t3G1HUpC2woKVGDnnS4GQ1xa5+tU8NfbYN1rDi+7mCzpkqGdwohNRucYumuIutqYthZtXabVSpOuVISoK6YJrWRw63av/a20FDoZDCUiNKUBUwBGMmpTaW6slltWpQcJ0iSoAZ9cDNSxjcG4zccRuLpl9hKQlCXWlJSUhaFEwYJP7Kq/X9yzbpXd27LbveKZW0CpKm16NSEmd9UHIxtW8xwuxtVuqtbZlku/whQ2Bqzz++oRwjh7TCmkWjIbKw4UJQPfGQr1FLGEONP8TQ3aWrKG37hQYlThSG3NClLTIE4ERHM1Pwq/VdPJQEKQkWwJQV6gCFlG8Sdt52rUd4Vw15pbDtoyppbhdUgjdZMlWOdQs8Oatrpy4QSEqaDSGwAEoSOQjfPWliYJ25HaoSncTMHr6VZUnaOe01DpAwAfOiIikD9X1FNAgmpDHNGRtNNkGABOajSLEgfDb1ptIwByEVLiMDJphPhAEVBF4QrCRq6+VONI3EdKkHmkTyikJgkp+FBk8LKT9YKje/d5DHuj9lXMEHSAepmoeFT3N3AB1X78T/OIq0dU7DaR5YqTyqEwqAUDb+qt9lUWzcBMaRNYapH5fGtxonuG+hHWuWosCJOqNIwcUBMkYmeZo5Mn13J3oFE7kEgE1yUyVS4nE5iaVJOrvEgYk880qDRSSFZAJA/ZWZcpKrtSiqCDmBWjqAXATyHP9tUXc3Lh0JJJiRmrhyZISkCSfXeq9+gK4bdiP8Cvz5GrmnVq3BHkKiuxq4bcpH+KVvjka7RO7BWg1WjCgcdykmf5oqzBnxeknnVexH73WqgoiWG/6IqwgHV+3rSJJ5EkmTEbfOnM4nM+W1JMAkQI5+tETgEAxEmaqIymQJAPWTQhPi8R2qaMQRBBxiuf4sxxZF6pdih9xnQHSlKo8aZhO+xx8qo29E8vhQNJQppPc6e7GBoiJnNcwtriPtncA3rl4lptY0LPdtKKiVasxEYzO1DbscQs12nD0u3KBeKX3q1L8TYSsqkdJT06itUOs8RO8QfnT+LfxeVctbO8eXdJacRcJbK9BWfd0ozq/wBLI+VDb/XDrCkuXt2HnHUBwJaWnQNfiKVEkRH8Wg6lTaXQnvUJWEmRqEgEc/WjU53aFOLcCG2wVFRMACKxODDiCLtAuHbt1tYdC++JISArwRjpz51DcN3YtNd3c3oZfu3O+0NlRbbE6AhIBIBMSYNEdGhzWlJDgUFDUnO46ihcZZcU24tIUps6kFX6hjcedcuu4vipKy9eNXiLJRCSySFrM6BhMAgQTncip37ziXDGXX3H7m4bty0T3iB4ytJB2GwMGOVUb3sNuq0FqtlBZ3KBsTuZqzkrkkz1rkr5d57DxG1vOIXIvAxpZZQ34HfAJUSE58U8xtWtbuXzFrxRHeuXb9qgKYLqRK1FBMYgRIoS1wJmCepzUNxaM3PdF5sOdyvWjVsFDYxzrnLe74rc27CBxRJU46orW0gqWgBpSik6kADxAbA+tEniHFLe1R7TdrUHWWnXLjuB9gCqFECOnWcmfKiU6k5JjM/lSI5EmOdc1b8UuFP26LjiS2bRRcLdz3QCrmFAJGUwJBOwE+VS8CvP3Rqe7ttCraZCAmVF5YAn4DFVKb8GTjERkUsk+nKPOpDgmfxpZIzM+tLEBYZVcJuSj7dKC2lfRJVJ/AU6Ldpq5cfQgB13TrUDkxgfKrEH75++lnGIP9dLEWmVYnaDRJwIkxO3wqQe9TCT+cUsAk777b0hBJ6bYqSPBj8KUZxQAN8delI84A+VHAJjeDQqG9AMeHGTTHYSnmOe+aIpEEycUtOx5SPxoBiSI2poURkATyo4E7+opackKMyKCMoJikUFJBkdMVIr7o3NNASqSN+dRUcRsJHpTIkghUJxGOVBa3lpepWu0eZfSk6VFtUwcVNpgeEHBzNBw5vL+1s0MI4k+lRun0vPXU/ZwVFGQg4OOR+FXe/4u9eoCeIuNJNwwx9k0C2UqZ1KWNQnfbp0rpE39sbw2abxlV0N2e8BWBE7VZx3qUFSdcTpnMdao49zjvEW1cPSXlJc7zu3NaQkP/alEhOg5gSYKQJra4C+rQ8zdX67i4F042EuhIUiMgYAnGa2gsd6pAcTqSJKZEgHYxTwes5xikqbQJSQPKfnSKSJ8I3p0EKIKVheSDpM5G4/qolDP45qCPTAzG80thz26+lH4SAoRnoZnNLJG0yOfpVEeZ54PyzSVPhyMzufKigxIMQf20xRJGSAZkUUEb6jIO9RwNIEjBipiCVEA0IGAJmoAKYWk/hQaAADB88VNolWJwdh8KGDGDk7cqCP9bb586ZQPUZHp1qQASPDypsnVg+VBCQoZTuaA6iCP21MrIBgmm0jUZGZnaghOQCFDbkN9qgII3MirKk+HAgxiahWnJ6H+qpa0gOrSJ3jfpS/WznnUunEQMjegUnwk/OoIynxGDgjY0oj8RmpAkBSsnJzND3fQ7UVHiZBz1pkgRI3NHjcyc/100HvAMkTB5RQZfCgfZnlQkg3lwSdWx7xUYq5pAVBgCYjaq3B/FwpShjU++qOf8Iura0pWNycgkRUnkRwCjCjPIzWyjwttmf1RI+VY6h5DlvWslaSlDYUdQQD6cq56iwdSZXGoTUbgOk4zvg0ZOOYqMkySc+fIVyU4SnWgkKEnlSoRGoSDvypUGq5rKoAgn8qpPBffqMjEc6trUs5mQUgz8KquAh5QJMEjemBKIAQNRGPPahfA9kdGo+4rl5VMkiZkjyNM4lstODcaTk8zFdYZV+FhB4VaKJMlhvf+aKuDTsRy5VU4TpPA+HxubVvMfyRV5IOmYGDSEnkyQog+EAA708Lg4EDnNEnvAncjpT+Ib5PXFVEYClDkMcqEEE8zByBRq0k5VMc6wO0Xa7hfZp1hm+bfUp9KlJLSAYgxzPnVjdW8O7TJSIJyTQgN6p0ysfrEZ864xP0qdmdovR6tD86IfSl2YIjvbxM7/Y/11d0dkMnbalkKAAG21cen6TOy5I/ddyB5sbVMn6SuyqpJv3geUsGqlOtAUOnzosjc4rlE/SR2UUJPEljOymFVIPpD7JER9aQevcr/KhTp8giBvkmmcaafSlLyQ4kKCglQkSNjXNj6QOyZTA4wgerS/yqb9POyp/7YajzSr8qu46PvE5hRB3inEAbb5rnR257KkgDjVt8Qr8qP9N+zJn9/LSfVX5UHQaiZ8sU5BKVcunrWCO2nZon+/tl8z+VOe2fZuIHHbLG3jOT8qI3Fp1p0rnSUwcxOKit7VmytkW9q0GmGhCEJ5VmDth2bIxx2xE/5yKIdruzpP8Af2wP/miqNfSrUesdabJkyOm+1ZY7V9nio/v5YfF4UY7U9n/F+/fDxJ/x4olNTTjEb9aGBgnl+dZ36S9n5P798P8A9uPzpHtFwAmfrnh5g4HtA61RpCNQMdOVCnTEAnO9UR2i4FI/fix5SfaE/nSHHuCEyeL2Hl+6E/nQaBTIJB8QA3pb/htVJPHODR/fSxI/+4R+dIcZ4SSP31sDH/eUfnRV3SNQ+OKY6RJA+/aqo4xw3lxOw5//ADKPzp/rXhqif3xsZ6+0o/OhSyJ8UwBOOsU8CADtv65qt9ZWBSdPELMz/wB5Qf20bV5bOlKGbq3dWc6EOpUT8AaoljmQKRSZ8JGNhFOEyBnE4M04UdREjAyKCOFasHbp6Uy/1iJXCZKREnyqSOW/qaUQScbVBgcHL3fXV7c2N3b3NwptBaU2AG0JwkAg5iSSfOtxKQCYxmKC3urS9Spdo+2+lJKVFtUgGpoEnG+1Fcm1aO9xZ2CbB5Fwzfl9VypH2ca1KKwvmSCBHwqmhjiBm4QzxJL4Y0XKlzMl0a+7/wBCY046ZrsUP2y06kPsrSFlswsHxiZT6+VSsqC0JWhYUkiQpJkEetW1c481duvJbsvrJu0Wu2TrXrDgR3iu8kqztEzyiq1y7xhpNuyg34Uy7CHIcX3ye9A0qjE6ZOpXKuxUSnUSoJR1JoioITqcUEiYOogCpY5m7Tc3vZHi5ZdeDwuLnu1W5hcJcVAEZOBy3o13l39dJQzcXxUl5oMNqbV3bjBHiUskRPWSCOldEyyzaspZYQhptEkJQAkDecCpCrWMKBScyDg0scLYv39t2eZbfffs3Gu70tpQod4zKiAk6TCycEnpG2auu8T4mLq5tGA8pxlj2xPeI8RbUgBKMfrJXJNddON1b1CGW03C30NpDjiQFr5qAGB8JNImBy/1i13vC27fj9053zkuOutpAUkRKT4MEnAGOdQq4pxa0sk3CnlPqetXXdKmgAyUrSkRAnZRJmdprsgVaecTn7qGFekefrSxgWl87+jd7eXfEWXA1r03VsQuAAImUgap8oyKzk8T4r3IeRxNl8MWSblxSGUlLqi6oFMjAwIMc668g6vOMz6UEDTyyd486RI4u849dqu+IWwW2tgW7xDK9OpBRpyQACAZMSciDVt3jd2i/Wlt5glL6mTZlA1pbCNXezvE/CuivLJi/tlW10gqaWBqAUUkxmJGYqbSgnVoTJETGeVLHIt8W4ygJW7dWq0pat3ltpZiQ4vQUgzy3nzolcevlKc7q4s1rWl8Jt1Qg25QSElapwDHOMkRXVhLZg6EmBEj8KAs26lq1MtkrHjJQPF69aXCuX4XxLvl2lkxe27Dfda1FxkAuqKyClI1R1yCZ3rR4NcC54PZvKKQ4pgLUkGSJPmSY9a0VW1sUoSbZk92fAC2Dpzy6U4baEFDaQYjAAx0/GoIVadp5xtUKwiAJBzt0q0QdJMefWNqjWJAMTG1QQwkGQZ60BjzjnRwZGJ1bmnjmI3oqGEjY/I0iBnkP+VGQcAgD9tDCsdOdQR4j9YiYzSQJWmAfe2miIUJBwDtTpw4kEEAH9tLGRwLPBWTHiK3SPTvFGtDT4fy/OqXAgocBszG6VEH1Uqr3iESTg4FZmd1Qn3tpUM1pgFJ1BtIMAauZFZ5SQAAIE1f8QCZ3j9lYzCUOkxttQqnTiMz+dO4o6DJODOYoFFU5VA5iPWuakmZABg8vOlTIKtYg7kbx5UqDQk4JVMpSMnG1QOpBuFeIEiIMTyqbUokGJBSJlPkKiOtbykgFM8qYkmCcp1RmOVIpBSrUeUDyp4UAnIBMx1qQIhWSqdMVu2VHgpB4Fw48/Z0D7qvASQPX4VQ4Hp+ouHKO4YGD5VoJ7uAI2MbYpayMlcyPxzSglACvkBThQKvCB5zRCcYGDzNW0RlPIGPQV5l9JLDa+0vZ8rQFJcKgoHZXiTXp6keGSqBG42rzX6TUhPHuzhEnxqH3prWCTzCKx4Zc8UubxTbfDWm231oQ2LJKiADG9Bxzgd7wjhb1+LXhb/dZUk2SQY57VvdmCkLvk5J9qcztjVXTXlu1e2L9utA0PNqSR1BFde6pSeHhzHE1XDKXRwfhBB/7tzrqLbs85c2jb6eGcIIWmQPZj+dchaNLsby64e6nxsuHB516h2LvTc8KVbkgLZVvPI1ZGF+idwRJ4Pwj07lQ/bTfok4BH1LwokneF4++vRtIM4gxO1NoAGT6UtLebnsqZj6h4XmP1nPzpv0VE//AA/w0nyccj8a9JIRPKnGmTCRIHSlly8z/REKGez9gM5+3cH7aZ/scltpx09n7UpSkmEXTk46V6aCNYISnzkb1dSEqTMAyKXCXL59aveBOah+jniRuPaljNa1hwTh/FLfv7fs6NIVBHtq5rO4/YfUvbK+synS06vW2PJWRXWfR9epRc3FmqPtE6xPUVZXwofofb7Hs2Z8r5X5UyuyFoCf+rrmOl+fyr1LSgxgT6b0tDerbMVdkuXl36IWPPs678L8/lSHZHh5/wD5euYnJ9v/AP016kENRsJHWhUlvUSIAAx0psXLy79EuG6h+8F38L7/APTRfobw8jHAb6T/AN+T8vdrvb3i9laeGUrcHJPM1Dw3jrLqvtkJQonAjzpUJcvLOIW3Zvhl+u0u+F8TbeTBKfaUkZz0qJA7KuGE8O4sY5B9P5Vt/Sv7MeOWL7BT3q7f7QJ6A4/bXI23E27dH8EpTh5Umolq5mGqLbs0r/s7jH+2R+VQrT2Rb9+24sFcx3zZ/ZU9hwHtDx4y1bli3/xjngTH4n4V2XBvoz4ez4+IPLunBkpR4UDH314uo6/p9HbOblidSMeZcGVdkDMMcYHT7RvH3VotcD4HcNtuNWfGtLnuSpvatnt72QsLHhY4nw1rutCwl1pO2k7GqlhxJTtvaPgwEpGBsI3rr0vUYdRh34NY5d0XAT2L4enew42M/wAZqt/sH2e4Wx2pD9ueIN3Vmgkt3IRpIUCn9X416A2GLizbeSAQtOqeW1YXZ9AR254iAMeyt4A38Sq9GVdqxy7PSJkkYodI23/bRmOUnakAJz05mudojwNjj1pLACT4Srw+7/G8qOATuBjnTjUFeVLVz/Bm3ba5u3ja3qWrhTSUG5QA6SBBkDGhPKtxPhUCRsYn407bzbzjqG3ULLR0rSlQJQcGD5xyohMaZz0q2tOIteF31nc2LjVq53dxfOPXCQP4JQccIWfJSSM+lWLQcZVxCyFy/csoSlotwytaVD9cLKTpBmfeGBBrrEKDqdbawpJJAKTIwSD9+KkAIIOw5k0nIczx9m8fv3miL1SApgsJZBLavF9pr5YxvnpVNy84im44kp32htolBDboUpKFd+BAUrwklOfDiDXbJTjnnegfat3W0i4baWlKw4O8AISQcKzzHWr3DI4w88zxWzCHLhaFSlTDOoST+sogFJSBukx5VlMXvEkcSsWHrtFo2W2u6adQsB8lJ1iEiJGN4iuw1jWEykEiQNW4oH7Zi5Uldww24WVd4hSx7io3HSpe1DB4veP23GNLdw+pBt1aWGk4QoBR1LkQRsMEZqjb8Qv7ttlu34hdONvPWqF3CmQFNKXPeJEiIGNwY6muwcSHG1IUEqQqQQdiKQEBCEwEgBKR0HSl7Dkxf8Tf4g7bMXjibouusm3U2CltoI8D0xkzHODO1Bb8e4ndraW2yvS+2p9CFNwptKAoLSesrA8/FXW+IoUJwNh8KSp+/wDbTuj4HDv8U4g9aoXbP/WOly3dgICNDpCtTWI+RziJq0/xu5Dqe44ggqDbS2mywAboqVCh5RtjY711pAkA4n+umCUqSfBA5Y9KXA5BXH+IJufZClv2gPexiW8F5RJSZ6aAJ81Co3e010zxDiLba23Wm21lAVp1skKSkqUlImBJOeQrshpKknSkxmm0IKlfZplWCdMzjnTuGdwn2dvh7NuxfW92kDUHGQACJ6An51cUkah+wVJ3baUyhtCYP6qYpEnUPDt5etRVZUFZ8MqmTNKSR59KkIjMbiZihOqMJ250EML046fsqMyRAnrirGUjkY6fKoIVnG/nUsRK1czz2FIyTMnyFSFJ07TJ60JCyQfumpaooWRMTnlQwqQDzOak0q3BM4wTTaVaNQk1LEZSTInxR12pDUDuAJkUakqBP50EKQ2ok4ySaRJLJ4Kojs7wyVQVMiPPJNXoOqM/KqvA2/8Aq7wuM/uZBM+YBq5pkyAYmRWZVCsAoPPHSr8cyAmD0qmtPgJ+G9XFRkzPM+eKzkAOxHyEUJKdyZ6zRQJI1b/dUWCkj4A1hRDSFpBkZH40qjlBVIOxmZ8waVBppKVKEK/VG5mKig965tIiDFSEKkAkxAGIHyqMGVKVkdJVUgGAQJ5DkBtTpMnTzBEQDTAcs4MSBUiANQySY5DatWjP4AuOBWMZUGyFRz8RrRSE6yYMk9az+AgDgVpkDTqAM9HFVogSrwpChznaqSIRqUBEECZ50WkqyCMjkKERGJPXNPBAPij1NELIB5xXmX0oGOK9nj/nVgnzlNemSvVAMc5Nec/SuIe4AoDAfUNvSt4cpPML/ZsxccRScj2tz8RXVtr1JiNt65Ps/Ht3Ek4AF2vl5CuibUQQkDnma6SQ8s+kKx+qe2TV6n+Du0AqjqMH7oq52RvfZONobJOh4aTB51u/SZww3/ZpV0gAuWiw5jfTsfgK874delLdvcJMKQRt1Fbu4SHuCTkhVOlSZwJqlZXIu7Jl9J8LiQQQMTVnUCJEADeKyiXUnmJINLUJ6SY3qNJCiTPpikNJE6Tnn1qon8/7Gp7dZW0pMxFU58A3IHKpGllKhH62KSPPPpb4Zp+r+LtxCT3K4+YrluD8Q9k4naXKZjUJA6GvWe2HC/rfsreWgSVOhHeN/wA4ZxXhVo8e50kHWgxV5hYfQaFhSUuJ0lKhIgcqS7htkFx1SUAZlRAry3h/abijdkhlD0JSISYzFRPXj1wSp95S5/jHArUQjvr3tXY22pLQU8vywnfrXP3vaG9vtSNfdtHZCMQK5C445aW3hB71Y5J2+dZa+McQ4g+m3tQUKcOlKW/ePxpOUY8lOruOJ21jm4fAM7TJNZLnae6uXu54XarW4owDp1K+AFafAewCbt5TnFbo+HKm2zJPkTXoPD+HWPC0JbsrZppIH6qcn1O5r5PVfWNPSntwi5c8tXGOHnVn2E41xq7F1xm59n1+I6/EuPIbCuz4P2R4PwaFMWwefEEvP+Ig+Q2FdNb2ZfJecUG2UYLhEz5CpheWbJ0sWgcAjxunJr5Gr1fUdRHdqZduM/3/AC5zlllG80z51JMKyQMU7aykiNhHParwvrR9Gl+zQlJiFN4UN6hftQ2ym4YVrYMeqfWvBnoXEzhNuc4+YUuJ2aOI8Mu7Rf8Ahm1Jg7TGPvrxzgq1ttP2biT3jKzPkOde3BcgKgZGZG+K8h7SWv1T27fAOlq6AWP9IfnX1foWvWWWlP8ALrozvMPTex1+m54CGifEwSg+nKl2fIPbriOP/lW/6Sq5jsVfez8VctVEgPJMDzG1dP2cz254kNv3M3/SVX6efZL0Ry7WN/EBjrQwYkQaKPEBEicmdqZIUQFEkRuK42BAzmhfS8bZz2dSUPFBCFKGAYxNSJBiI+6njbPKllOc4DZX3C371u7ZbKHFtpS4zKitWnxKM8up866HOqZNFPhyYxtQb6snyAG1W/KuDcdfs3bO1fdetkalk6VLToKrhRmE+9KSN+RrSLXGLdKnmfbFvOsXOpKlagghSe70zgGNUdeddIu0YdWlx23bWtB8C1oBKc8idqsJSoRIOdj0qzluOZs27244nbtNPcSRw03CipT2pKykNTBJyE6ojzmo7ziHEEWrjS/aUqYYuy8txshClAo7vxRCucR511pKUp8SgmcJJMSYpn2W7hvu3mkuI1BWlYkSDM0jL5FVRdHHLIBKu5NsvWrTgKlMZ5c8VhXSuLJbvnw9cr1i7QlhTcphLf2ZAjeeZ3rrNY1hBIK4nSTmNqcBQ5nFSMqHM2d1xNfaLuXrhLTKSEi3U2r7RHdgyDGmZ5zyijveLXDHF/YkrcDhvmEpT3ZI7lSVajMREjrXRziZ3P5UlkSRqgHBzFO4cPa8a4g5w/2pu9euIaacuQpkAMHvYWBjI0T1iJpXnFnX703Sb9y3ZbXcIZcQzIUAlBQnI2Kp8zyrtGW27dlLTQCG2xpSgbJGdqR8QI6CZ+FXuHJe2XrVw7c+ylVzlzuik4WGQdI6ScVMniwUeFtsdoUuKuXftFKbbCQkQVJOBBzA558q6ZYnbecQNs0akwSNMzHKpMq4tzinEvq7vrl5DyLlLulrugnuyh8JG2TI/Ogve0F0u84xbIdQthu2uFpbcjW2pspAkAAgGTuTIrtDsdj1x6VBeWjF7bqZuGwttR8YkjVB2Mbjyq90CRSYRE8ufpQrSoZ2+FSeJWoZI5D50KsoMZxtG9ZgRKT4jvvUUEBXT08qnWT0I+FRbKIzy5UtQKBA5ACoSFZk1MrKTJ5fPFRq+InpWbEKkEDCs9aFYnxT65qXnvkGgxGCAT5UUBIGfhTQRqPzzUiiUxyMYplRsYBnFSxCVTmZPnUVwvSw8eYbUfuqdW2INVr1Wnh1ydwlhZ2/kmkcirwYAcA4YkiSLRrYfyRVtUFM5GeVRcPSE8JsUgEabZrb+YmpyPDsPQjzrNkolgDkRO2KsKUgHE43MbiTVd1MoIiPQZqZSBq0qBAnGN6kqYlMZQQInahGkq5+cnzFNpOYACZ5Gf7b0wlajCtJjfH9uVZCTkxiMACdqVIe/vMmR4hSoNBZPeBSsTt54oM6jJOAKYqWoAjVBA3PlSAIcJBEACKgkTORkgTOadEgiTAxOJz0FMEkpHimY2okgBYhXi1RvmgocDWkcFZnUfG9Aj/OLrTTEb7gVmcEKRwkCBh98b7/AGq61CoBIAGBnFL3Q6TDYCdRTk4p/JWx68qaToSnSRjNMpStBMnbGKWFvMqEmvOvpaAFpwReMXSh9wr0QIPNW8HavPPpdTHC+ELna7In/RrphO6Ss8EIRxPikAn90EiD1Ca6BLkLBIjMmud4NCeLcTx/hkn/AHE1vknTORyEmuzK1dMt3tlcWq0nu3WygiN5FeCMMrs726sHRKmVkQcTBr3xtZUkKKYia8i+kLh/1b2sReIENXaQowNlDB/ZVxlPLr+xF/7RwpVutYC2VGB5GunGxztXl/ZC/TZ8bCFGG3vATO/SvSitISSI8hVJTpMfDzowrAEwd/8AlWe/xS1s5DtyhJTuAc7ViXfa5OjRZskkHdzl8KtSjqHHUto1LOlPMk1j3XaVhCwi38agff5D0rk7niF1drm4uDpP6oMAVlXXHLC0OnWpxQ3S3+daqIHqdhxdm6b0LIKiIivCOJqZteP3ybfLCX1BEbRNbdredouPudxwm1dCNipOIHmo4FdDwn6KxqS7xi81ZkssHf1Ua8XU9bodPF55btY4y4pvii1FNvZW63XDgASST5AV0PDuwHaHjWlziDvsbB/xmVf6or07hnCOGcG8HD7JpiIBUB4lepOavIXqWeo86+B1P1/PLbQivzLpGEOW4b9GPALZqLlDt04pPvKURHmAK4HjHCf0S7XBtoqLCk6mVL3AOPur2xpUgzn4+def/Spw5TvDbbiaUHVbr0KMfqn+uuP03r9bV6j0tbK4y2TUx2QdlOIrVxRdu4skupxO013DDRuLhpsCFLIGa8i4ZedxcW1ygxBE5r2LhCwq475CpCWStOfKt9V096+MfL58Y7prtS7m7RaWqSptoQhI5kbmqa2nGXe7dSUqxIUBVjhV23aXet2YKIJjaabil23d3OtsaglIExua8+pGGpp5akzvdRH4ampi2pdWFq3wcuIA1JbCtYNZdhcllzQuS04NKx5VWN053HdFZLYyETiogsxtv0qauvE5Y5acVUE5RdwvutezXS2N0oIKTPI1599JvD1Ls7XiaMqYX3ayOQO33j769EvF6l2TxiFsQfUYrF7Q2A4nwG8tCJUpsqQDyUBI/CtaWcdP1kZRxNf6SkT25PNeG8QUw/bXiTASUrMV6Z2UcS/2x4i4nKV2ragZ6qVXjfDHlKtFMq3bVz3r0z6LblV1xW+Kslu2bb/3lV+zyy+17I5ep+pEDzoepBHzojE75HnQgj15c642EMR8tqEAaUgDIFICRGmQR0oipKE61QEpElR5VQxwUn40widsHlUFpfWt8jvLJ9D7YwVIO0iR61ORAJjG++1LHE2Tt+/w1b1u1fPrUh5L5WpWlZ74hPd53AHKMCKs8Ptb8XPD7q69uUps3TbZVqT+uO6K0yYBAO88p5V0dpe2NypbFpcMOLQdSkNnKc7x61bQUl7utUuJAJSYmCcH7jWu4cnbNcRecs9SL1baXLddyLmcPg+Ion9SJ2xtQXN7xa2sXH9d6legJuw/qCQ4XUgBoxA8JVlPlXaAeKPkaF9lp9lbTzSHWlboWmQfUU7hyLVxxEWqnmLi6uItndTiQpa0K79MJGoAlQRsIzkxWg48frW0atrvindoaWsl1Cyl0+IJSqU7jfMcq3GWre3ZLdsllplswUoACUHcggbb1OFGYnfIjnmncrkje8S4XYqvbl+6faYYYuX0uJGZ1BxI/wB2ByqQv3aVPMX93eBz2UKYQlHheKkFSgogHKTCdxtXTOobuEKt3EIcTgrbUJ9JHTFF3nLWJiYn76dwweBe2MOuWd0+8+yiyYdC1oghatYUBA2ASMbifOsW44xdp4Eq4t+IXK1uLdU2taILYSglKFQjJURjHOCa7glQWZOBkZ86ZJOvJyR+dTuHH8Qvri54bxZD1081ciyJatUNQHJZCioGJJ1E7HlFWrm/vbK6Nnd37rdsH067/uk6mklBIEREFQiY510oju0+I5xkUlHSZkfH4U7lcmnjPFWre3VcIIcdt0XZJa8IbQSHBgblOlQH8rFRucbv0X/C0h0oF0tpTjLiUiUOqO0JklI3MiMYNdeTo5eEKj76XlHLyjand+Bxo4jxJdh3lw8l5Fy2VBosgBpSbjSNsnw9fWut1tOhehwKAJRIOxGCPhUuJGd+lCoiccvxpOViFaQUapExyodpMR6CiVpCQOkTQYhPh2BB86yIlBQBiZJqJQ0xJJzU3vfqmcmozAUZROZmPOlqj5kAnHX0ocRkESdqInKfD8+lIYIGjBH7KkyICcAiQNgIzRFXjETn+unnwzoGcCnI8KQU5/ZUAEgnbYdYmqPEzHB75QO1s7/RNX1FQB29KzuMKKez/EzjFo6R/qGrE7wJbWU2FonTsw2D/qgVIoZg7jIO9OlJFu0BOG0gZ8hTGQsYgq8/WsRwqJ3CNjlQggHPioyCFc+g1elM4klo6j+skyDRiSqZIjG1JEeVA5gA7kbbUxISrAkb4HSnCCfDqT5ggUKgAffJSBtjoKgcICljY8wZ/KlTDSHEHvMTmT5xSqi2VAqQYOwGPSmbSVuHCkjRmaWoA4GAmY6YoUEKcUnfwjBJPPasiwUaoGo5O1IJBWOu8DlTJJ06oJz8uVSIk6RMAETJ2qChwbFg4P4t1cAD/wA1VaRXCFEjl0rN4NBs7kKiE3tyBn/OGtJKU6oJwcRNJ5JEFyEiPlTzIA2+NMVJ1FOkbbGnnxRpAHLG9EMQASesySK89+l1GngPC1ck3kbfyTXoJKoBgjyrz36XZ/RqwVnF6In+Ya3p+5JFwgxxniJ/loMdZbTXQ6xpB1GZrmeEweN3uSPCyfm2mtm8vrayTL7unMhIyTXoZaDLxSdJxI67Vy/0kcPN/wBm/a0I8dqvvJn9XY0DvaZbrye5bCW0ncjJq/ccbtX+z96m6KQjuFap54rURujyS2uFFttaTCknl1rqfrriTzSEOXawkDABg1xFtcFhQMakzOk1ePELy78Fu3oHUD9tTviOW4xnKaiG67ctNBS7h7TOfEcms9/tE0gKSw3rUT7ysCqrXCC48DeXBE9PEfnW0eB8LbtHESVulMoWDHpWY1oymsXrx6DVmLmKZFlbcU7R3Sm0OkNpHjUTCECvQuzvYLg9swi6u5vXSfCFYR8q4LgF25am4tArTPiMc4r03sjfquLFbBPjQZ84r4f1XqOoxiYwmoeaMamnTNoSy13baA22BhKEwB8KuJt22Ehd4s6lZS0k5+NQWSEha33QC2wmY6q5U6Gri7Up0AqnJJH3V8DS06jvmO7KeI/5VL7c2knRZthPKTRIdtbk6VN9y4D7yfdqvaIbeu0tuTpJMg8/KrPFG2mVoLaQkqBJAr0YTq56OWrlUxHiieUJQq3uNCoiMHkRVDj3Dk8V4Jd2hyXWyEg9YkfeKvtLNxbKZjxtjWgxy6UyVSRj4V4849LPHW0+Of8ATwvMU+f+HOFKFsOe80TivXOwl97TaNNE50qaX+yvN+1FieEdtLpsfwbx71B6hWfxxW72LvyxxBTGqNY1J/nCv0vU1lhGrj+JeDOKzd2pJbUpCsKSSD5GmEojUION/Srt20m7T7awmSQO+QkbGN6VrxdAR3dyyl4DCSRkYr486GPfWU1E8Sx277q9rbO3boaaTkxKuQFTcSW2i4Rbsj7NhARvurcmrDnHQGS3Y2waJwVHl6VU4cyCv2y5I9nbEkndZzius6eEY+npzczzPxDVRxCXiSu7ctWNMqaZTPkTUSckmcSZ88VA88u5uVvKMqWrI5D0pMqMHViJwTXl6iYyzmceI/4Yym5t5FxyzPCu194xkNuLKkZ3Csj767X6IBPFeLzyQ3+2sr6TbGDZ8TSMyWln7xWl9Dyu84pxZQIgtI/bX67pdb1umxzezSm4euQBnGefWkD/AGmixAG3rTDaDOMkzXVo0yDPwEULqQu3WlaCpK0kEDcgg7USSCknTt50sgg6do5UsZHB0XFohTJZvBaDu2rdu4WlS2wEwSSD7u3Mmtc5PqNgfKkSfCN58qE75J2zmnkcdf3D7Vk9ePWT9vdXF0hDpcGhIaBMICkqmMSdsmms7F9dp7Wwbq6Q5bMtFwFUj7ZXeFI1SojffPIxXXvd3ht4jx4SFZ1GpUo0kJCQkDaBjetdw5fh44m2jhS7tu/eWELQ62AU6U6lQokKyrSANJnfeq1z9bJ4Cg2jfExcqLjnj7wrQvGlAGrKYnxGQI2zXZ94hLiApWVKCR5npUmpCXA2VJC1CQmckdY+VO4YKXHrzhfaFCVlxYuXG2tJmPs0YHxmqlyni1q2q1ZfvPZ0utAvFK3FpT3QKo0kKI19Nttq6dLSGmyGmwhKiSYEST+2jSsFSglSSUqIIB2ON6vdsrkHzeP3pQ5dXKxbO8PW6u3SpCik95rJTv0kV0ZU59ctwk9ybYyqMTIirSWkIddW22hKlqlZSmNRHM9aIahAyYiszkOVf4lxb2dTLTdyu7aVdFQLOCnUe7g7HwxEdKn9oSb/AIc1b8T4mW1KUpa3ULhwAwEqlGCSdzER510W5AQr3RkDlinlUxO870nIce1e399bWds8l8uoabF2FNKADwdQDmM4nbFVneJ8RWriCXFOFkJbUlL7ZJaWbhKIkpA93OJ3FdyFSfe286gfYYu0NouEB1KFBYCuRGxFWc4nwMftG9xFh+7VZPutpt7VT6UIaCg44FYBwcRMgZqvacSvXe1jlmXFC2JcBaUky3pAgzpAgz1NdITOSrl+ykYyDE+Qqd2xDlV3tzaXV425xK6S2b5KHVlsK9laKVFKk+HYqAHPetng71zccJYduyS6oq8ZTp1pCiEqjkSkJPxrTBIRkwRzjzqNUAj+KKTlaoTnfOZ/51GTCBgA7b+dSYkgn8OlRavCZMAbCs2GK9AEgZ3moSqQcYOfOplHUmN/KYG9QEnGDSwxOoEwCT/VQlXiGMb08lQyAARQrOpM7GpYUBUgpUJESKBKlJbIVlQG/I+dEZnCeck/Gm3JAAgxmKlqFXUk5rM48f8Aq3xXOqLZYmfIitEJmN4gxI2xms3tF4ezvEhMDuFD5xVx5gaMeESqNKRBnyoSCCDOJ9aNwHWpJVAGDUJHhz+MVmJAOIGkScak8vOl+riNuY/t0pnR7vhA8QO/PekoaTpwIPTfNUNErComB7un0qIlOnw5Srf76kxGqd94GBioxpEhI33AI6/10DpVBgbTSpsAjpj9opVRdUQlWByG3Skhwl4ykwU89t6Z0CTiQd6FslK9PhEoMY5TWBZkEeKJGxJo0zrEnBzAFAnUDyyYkb06cjc586zIp8GSO4vJJlN8/I9V1oIKCvcGDO0nas3hIGniIOY4g9P3GtEJEEj+rerM7g0LCds7bUZWRsCeeDQggEqIiDG39VLxQYE4G1S0OVE4MAEiuA+lsT2Ttic6bxPLqlVd5JK5VO8xXC/SwSeyDat0i7b589Kq1hP3I5m6v37bjrqGFaNduwoqG/8ABiqz9yhBLt0+nVzK1VldqLt214oyWF6ddkwZ5+5WChpdyS684TmJUZJr1TnGMbrhp5amVYt267TNIJRZslZ5KVgfKqLp4nxQfuh3Q1/FPhT8qnYZaZQFIbGoj3jmtCwsrvinEG7OzR3j7pIA5AcyfIV5M+pmdsX1dL6djjHdqyy2uH27KpUrvF/dV0JWG/C24E5wlsgV1BveC9mT7PZWzfFeJo/hbt8fZIV0QOcdaiT274xq8Ytig/4LuRpjp1rjlN+6Xr0/tj/Cw2cyNKpIM/GrrTmtgHYoxIFdA2/wTtQvuXmG+GcRPuPNCG1HkCOVYNxaXHDb52yukFDiTBB2MZn0ph9uV+HfDVjKamKlh3c2nGEOxCVmT8a7Psrfm14w2gnwveEnkK5PjDXeWqV4lJjzirHDLpXcMOpPjbOSOUVnrNKNTD+j4XWafp60/l7ihWnhapMFT3L0qaw4g0w0pC0mAdSY51m8Muk3/BS4kTICwB99DqThQO+K/PTqZ9Plhnj8V/WbeerSuLBWpzHvTtTqcWv7RRUpRxJqH3gBEidutXGLB14BS4bbidRHKvJhhq6uVYxdk1BrJwpu2zIyY3otQS+43MFJMRSYQhXEUBklTSFElR8qrFwLfcWMa1Hn51vUwnHQ7Z/8v+COXCfSpw/VbWfFEe80rulx0OQf7da5Hh98WLu2uhhKFTHUc69b7R8NHEuz1zaaRKmyUJ/lDIrxCzWe7UhUhSTsa+59N1I1el7J/bt/lLhr47W9xsrxbRDzJHiAMcjNXBccPuZW+wppcwVNbbVyfZi+F1wlvUqVNeEz91bAOnUTpjmTyr5855aMzhO8fl5bmGql7hTKQtCH3jyDhgfGq1zeuXagFgJQPdbTsmsi44taWwUVPJkp2GTWHc9pXFjRao0gyCo71qI1dSKxioJydPcXTNu3LrgR58zWanj7anlJSCEcyfSuWevFKKl3DshIzKtqy7nj9uyIaBcXt5V20+g7tuTGJnh3Ha5y1vuyl4VKBKEhaP504/GqX0Lf3XxU/wAhsb+tc3b8I7T9p2kpbtltWZMy54EHz867r6N+Cr4Dxvidmt8PLLLa1FIgZKhH3V9rouly6fRnCZ8vVpY9u0vS5gjkB5b0s7ZjrFCDmSQfjymkTA9PKvQ6HSqDj8d96YGUiZImmBO529POlOE9Os1AR5ZmPKhMSN4548qYn3diJ60jMyAPShTk2G32FtpRbO29zcXzjgt1uApKQhQAEE+HaTjJpWVlxm1tHVt2761JuUltpxxKdSVI0r2JECSR6TXV8xBkA7kUYXhUgya33jm2LPiyTaha3ili6SiEqyWUoWNe+ZJT8qhasuKB61Ui1fDLPeJdKlQ6+glB6nSowdjGOU11yDGZHlmiB8XnvTvGDat3x4yHXG7sKDy+8cUqWlMx4QBO8+WM5pP2t/cXtykruksF1xSS25pCvsU6duWqfiK3wrSPj0oZlORA8x5U70pztu3xd15Fw+u7DqE2n2YXCSSj7WRsc71Cw/xF63UXFXjjFvcCzeUwTrdCFGXU6c5JSCPI11QXOwI5wKFvSgFKUwJJMYmTJqd+yufTbXLfFPa7dV4EKubZASsmFNaVBWoHc7ZORXQpWlxtDiQpIVmFJgx5inmUziOvxplYAB5HNScrDggHblzoRGDv6etIRAIBPw5xQjwoMg5moCgTuBIwBSxsSM/ChOMTkc/jTnKoHPzopH3FEecVGskyeYMkUc5OfQn5UBkCZGRt8KlgVe9MTnpUWrxHBzHL1o3MIKt4mKA+9AiT+dAKlHTgVDrMZ58p9KkI5SOWwqMzgE8ooBzJEjpvihKiUZ++nUrxH0OPhTAgpIiROx5iooFLEkmB8fKn/WwRkH9hpHIkqjPWhmY6wMznagUcyRPIx51kdowP0cvU9UAfHUBWrgiJgRzHpWX2g/vA+IPiU2kmOriaY8jUdSO+ckjc/nUZjQZUInYY50Tk98RGJgyIqIqwYM9M1I4ET0JLSQclYznNAQNOxM7eexqR06e7xsvrUUSAnTmY3+FbgPmfdJ64oZAVKUwVbkR0NMQc7HOcY60SuS4AM4jnmgSHIVsnfOQKVJJPeIgymRgkRSoLLmiQcDmAfSk2T3kJJMpiD1mgOk6Sox4RHyoklHfiSJ0mT8qwtrA1SZwDzmiwYA38qEQUgpiY3H9s0Xi1RBiZgGIrCKnChA4mJgjiDvL+Sg/tq+jSOoEbk4rN4br7zikA/wB3K3O0obrSAXpx16VZ5BYCSSIgbUpGSQJ/qoG4LU5MY23o5b390DnvUAhQGRy6muL+lYKPYoqxAvG/wVXaTBURnYTG9cb9KIUewjhJMe0tkffW9P3JLFteF2vGg9a3DSFFzh9toVAlB0GCD615oUuW7jlusQtpZSR5g16n2a1+2o08+H2p2/kqrjO3PDzw7tS6tJGi7T3oI6nf7xXfKLxa0su3NRYWVMp8sYFdXw936j7Hv8RbJTe8RWbZlcwUtj3yK4u0V41J1Ec663jukdnOzjX6ncLUek6jXhqspfd7u/HHGfM/7JGOxvEnOADiqe5CdBcS0TKtI59POtL6OHOH/Wd0bkN+0lsBkuARE5iedQMdvHmezX1X7IFvd0WkPaoCUkRkcyK5EKLYwYjzqbRUwRjq6mGWGe3w6Dth7K32nuBYlvQkpKi0cBXOIq1dOfXvZZN8fFfcOUEuK5rbOxPpXKkyr3hnpXSdkftfrWzUfs3LFxSgRzTkUxm8v5bzx7MInziw3EhxCkSYUnB5bVkcMcLbjjBGdxWm2oFtKir571l3cW/E0up91R1V0j78Zxeb6np3hGfw9V7EcTKbVTSt2s9ZBrqbi37sh5EOMHJjl5V5X2WvPZuMJbkaXRpMnrtXpjV08wrwKGkiCncGvg9XGOGpOOfE7x+Hx18cUYZSCzaoG2aq3F7cXJQFLMH9VOKJV1ZqV9ra776DAp/bmmf7ntkoXyUrJrGWpMxU6kV+AZmxtFIVHtDwiJ9xNU5IzzG+KBx0qX3iySrmaz7zjFvagoKtao90V5c71JjHCNo4G4jxpkk+IZzXinaeyPCO1l2xENuK7xHorP4zXo9hx3WuHAETiJ2rj/pOWw7fWLjah3xQrVB5Tivf9Kxz0tedOeJhnOIyhlcG4pdcPdc7hfhIyk860nOK3t0PG8r4YrlWOIBlB8EqPnUb3EH3ZTqIB/VTX2Mum7srp5PSymW+9eMW5JcWNXMbmqjfEby/fFtw60W64TACEFSq3+A9ibV1xhXFbhSnHc9w3y8ia9RsuH2fCrcMWNs3btj/ABYyfU869GHSYxzu6Y6WMcvM+G/Rvxniaku8XuBaNn9SdS/lsK7jg/YzgfBUhTFqHnx/hnoUr4chW6FbEq2GKRVIgfGOWK9UYRHDp/A1qGgzkgGBWJ2Z0jtnxQgyfZmsR5qrYXIbUMneJrF7NEfpfxacH2doemVVrL2SRy7bUcCTPOaYqnpzIE03gkwBMUOoGRnHQV5mz6yBqEUzjvdMuvKB+zQVkDcwJpyTqIJOd4qC+P723hBP8A5z/kmrG80Tw8/T9MnCVBKjwu9xuAoR+FIfTDwbBVw6+kdSK4PhHEbnhHYW4u7NxLbquIpQVFAVI7uYzVP9NuOYm4bMGRLSfyrt2Ypb0ofTHwGc2N8P9WpB9MfZ+CPZL0fBNeZDtvxsGS5bnM5YT+VP+m/GMz7IZ3m2R+VOzEt6i39MXZsHLF8P9BP51KPpi7Mblu+EjYNj868qT214soBJbsVR1tUflR/prxPc2vDVefsiPyp6eJb1ZP0xdlsiL0D/AMIfnTn6X+y5RpC7wEf5kH9teVDtvxAb2HCyR1tEflRt9seIvKhHC+FKP/2aKnpwW9TT9LfZcDL13B/zI/OiH0udlCP7oux/5H9deYjtFxIe/wAK4MDOAbVNV3O1lwhRCuE8HJ5/uRNO3CeF3esf9LPZQjNzdA/+Bv8AfT/9K/ZFQn2q5x1YP515mzxq5u+Hm5teD8GdLSvtmhZp1IHJUcxTI44HUyvhfBEAjJ9lFScMYIt6cfpV7IYPtdwY3+wNOn6U+x/O/fiP8Qa8wueNsNpChwngTk8kWufxqmvtI2BH6OcHIPS2j9tX08ZS3ro+lLsgd+IOjGJYVvS/6T+x5I/fNzn/APLqrxw9qbcqAPZngxPTujP41at+KuXS9DHYzhzpjZNss/tp6cFvWj9J/ZDVI4mv4sK6+lD/ANJvZEpj6zWDGJYWfXlXndvZcVuQnR2D4emRguNFP4mrN1wa+tLVx+67K8CZQhBUUhSicZjBNSNOJW3oNj247O8XvmuH2V+t25eOltBaUJIBJzHlW6SFJkDBB57V47wi0tWPpb4KmzYRbtOMJe7tvYFTKiYr2AhRQEgnBiuWcduVLADvq6z+w0JnnBO4+dESsqEmJEfdUSyogz6+VYtTKKhBgZ6USidOeZ2io1HT4f4xMRy50lqCVgSRJH40CnJ8J3x91CQJT67k052ifTFN+rEmSJPLlvQJUSRmMA4+FZPHwFcFchRw8wAPV1FaSzClH9UGJHrNUOOBB4boJibm3BHn3yauPI0HFanySD4VdJ51ESCY/jfdRLUnST4fPBNCrxAK05Pl6VIELxMIGcK/YaEqkYMR50TyTLcgg6ttutAo4BBMc884rcAUgCRAEYxPmKZRlEeXT0/KnOqfEdzME0PjEYGB5+lUO2BqQIJE4gbmaVAjV4fEIHVO9KgtidCSUJC4TA9BRJ0e0AKOdB/ZUQlakkKjHSfvp0J+2jUo+GCCeYrnIt6owDzHlS1kqjwYn40wICgds7UicADYAcqwK3Dir2viiSRIvtv/ACm6v50frSB99Z1ksniHFoO92lUHzZbq7qiCmOgB6VZ5EwCAicRMxRSgI0pnOdqjQkkZOROwpKBAiYyMkxUDrUJMDInc1yP0mR+glwIAl9o7+ddaopgSUgwc1yn0ln/qHdpIOHmuX8qt4cpLG7OOfuy3nZXDbff0VUX0l8O9o4ExfpT9pbLAV/NVj8YoOAL0XPDlRvwxj8VCut4jaJ4jwy6sVxpeaKdtjGK9HwzLwplfjSofGu3XHEuw7KknU9w146wBkNrGPhNcLocYcWy4ClSVFKh0IrpezXF/qy6DjiA7buJLb7R/XQd68upFTu+r0+c5Y7cxuplUD3dh1ruuGcD4NwPhTXEu0iwu4fGpu1idI5Y5n7hWS7wK2s+I2vE2FruuAqdC1LbRqW2kZKVDrWVxzi7nHOLv37swow2iYCEDYVxiO3eXsymdascZqPP/AE6a7vexvFypr2N+yUfcfbSAB6gVV4UwjhXDe0N6H0vtpbFoy8gHS4pR5fCsThHBL3jT/dWjcNj331YQgdSf2Ve7QcQte4t+C8JXr4dZyS6B/Dun3lny6VqJ/dMM9kX6eM38/hhtEIkRkiBiq3Fmyq3SsAykxJqeciR8Jo1p7xtSPD4kxFYwy7Zt6tbD1NKcFfh10oIadBOtBGZzivWbG7Re8OZeSSdSZ32NeLWiy0txtQzP4V0XDr67bYLSH1obOYBrz/UOl9X8U/McbPTHrq3Yy662gAzk1l3XaW2blLIU5Gx2Fcc5cnT3jzkdVLNZ1zx1holLCS6radhP7a8el9Ov8r3Oqf4xd3hOpzQg7gGKybjilraAl16VjkDJqrY8C7TdoAChg21sc9454Ex+JrruE/Rpwq0Ic4m85fOjdA8CPzNfU0ugiOWZlxrfF+J8Sd9n4TZuOKJjUEaiP2D41t2P0ccU4m8Lnjl6GQoAlKfGuOnQV6RbMMWLSWbK3bZbEQlCQBU3ig17tPQw0/bDNsng3YzgHCv4GyS66nd18aj/AG9K5z6TOz1sOFt8XtWEtPtLCXO7TAKTzPoa7kFQXMmDvFQ8V4enifBrqxcAh5spHQHl99doiLZvy8vsOJrWu2vS4ZEKiem9erNvodQlxB8KxqFeHcJKm0P2bmHGlkQfvr1Psrf+0cIQ2VSpklJ9JxWldDrJE+sYp9RyTkztzqPUVRHPamlRB2k7xQSOT3ZEDM/CsfszA7YcV1RBt2ox5qrTWToUfPJrI7NFX6XcV5xbt8/5SqZ+yVx5dspRiJz600idsnlO1KQBJiAaDUCCDvygV5Gx6vFEieo51BfL/e29Ora3cx/omjRtICjIIqG/UE8Kvj1t3R6eA1rHmEnh8/Mk/wDRu8OvFU/+nXO10LJ//hw6P/7qk/8A46wEtuK91Cj6Cu/iP78p5DSq6xwjiNwQGrRwztiK0W+x/GFI7xxlLSOqzVoZTC0IbUCAVGgEBRnboK7S1+jHijpT3zyUA9Ez+2tjhn0W2t1bpecvXVgmCBA23FKrct5ieu1XrNxLTXiXg5ia9Zs+wHZ+3vzbv22sJb1944smfvrW+oeEWXdeyWdvOsBelsTo58qTF7EZU8UIu7lQ9nt3nZOChsmp2ey3H7xUo4Y/6rGn8a94Js2Wl900Up2TiI9KJv2hu2bStgFSf1jzzzqRFE5S8j4N2G7TWl4i7bcYtVNQSS5qx0IH4Gtu6+jNi44kp5u+TbNPkKDKWyqFRKgJ5TtXctl0d5csqQA5E46bVy95xwqvVslZDrDgEpxBjlWqTdC39GvB7Vku3N1dOiPd7wJzHkMitm07D9nEISpHDw74dRLqlK89qDuuJLvrQtIadtz/AAxWuCBHIRXW2yRpEcvOOVYnLZaYbVnwyx1oRw21Y0L8Ke5GUzIORV766smGoSVFShAQgAGpOPMNr4W86DpUjIUN/Subur20s7qzaKdTTyu6U8BIbXAgHpJ61LjIdFw55T1q0FIlxKRKic1l9qUd1wviSxIDlspapyJ0kY862LJKUtlIB3/i9Kzu2K47M32kx9gsAx5GmE/fCTGzheEpCvpf4WMeCxR91vXqylyCcATt8a8q4MSfpmYGkwmzAjy9mFeoq2UBv5+lcdX3/wCjccC8QlUn4+tRZ0kEn4/KicUYgRNRLJKYSQZMbedYUtKjKiMq56vKhcUEnJ5TnlTalBEEgRt+FQtatCid9t/KgnCkhRPhM84zv99D4dKoJGMCKFZGpOk4IjemBCFqkgwMCehqBE41EbYGIrO40r9z26Rub6257/apNaCVJS2lRSZnptms3i3uWAOqF8QtyMZHi/qqwNIqBKspzzPyoJlKSIwMSPhSK4KhEznJAxjnTFRKRkAg7TQRXJVqaOmTJyPSoySJyoCc4Gcmk9Otpcg4Kd/KolAFZT15EcvjW44BqMQVrIIHX1oEkKUftBnz9DSUQcaSrOPyoc4zgmAVbmtAkkEiOvSlTIUO8IAMY54pVBaVq15PISepxSYCi+kkYGojltTOae95e8DBnp0pM/wrStYGqdhuK5yLmk5zGMRzk0xA1SUyfWgMySf4wyVU+oaCIg7yeVZoU7BaUcU4vMD7dsz6tJq/qJcIMmVdOgqhZKA4vxeArLjG2J+zFXgpJO3OSIqyJBqUTyxO9EQZSQRM7ETUWpJciQAYzSUBKRqOrcmfOog1J8HvYIxiM1y30iQrsHf4ylbRBn+WK6XIiY6b1zX0gknsNxIaYju9v/ETW8PcjmuCHU5wsAb8Ma/pKrtEOKU2FJXjauI4Irx8HIkzwxIPwWquvZWZWkgBMSCDvXetkl5Z244f9XdqHSj+CuUh1JjGd/vE/GsizUQooJ32rv8A6RuHi44Nb36Bqdtl6Fq/kn+uvN2XNK0q881z1cbh6uk1OzKHScP4vf8ACXNdncuIBnUjdKvUHetj9MFOHU9wXhbrnNamcnzOa5YLQQDNCp9CQYyc15InLiH2csNKfulv8T7VcU4qyLdx1DNqd2LdGhJ9Y3rF7wJHQetVVXBVsKiU5PvKq9szyz6uGnFYrKn5PhEZo23zOTis83AmEAqVOK3OF9jeO8YCVi3Ntbk/wj/hEeQ3NbjRt5cuujGdt2A8se0rUg88Gr1vdX90jurS2W4QMqbQVH+qvReF/R1wqy0uXil3jgEkK8KAZ6c67OyatbVgNWzCGEjw6UiBXonTiauHyssu7KZ+XgNnav8AFOJtWji1JUpUKKv1AN8V6b2V4Jwa0u1hi3Q8+0gEOvDUZkZA5VjfSHZDh3H7TizCQhL3hcCRGR+YqTgF8bfjLJKvs3fCSTyNdMcYhi3pJJ1kKk4OZ2pwQBOnmczNQ7LxBBEUuojnmK0iXV1x5DlQpWmIBgcpNCCdjvzptQBAgT+FAZVjBGOvKrCFKhJBJ5Qaqak504kjzqRkqCdIxz3pKPJu1dkeD9u3iPC1d/aJPrv94NbvY+9DPE3LZaoS8nAO01N9KXDi9wq14in37ZehRB/VV/XHzrlOGXpbftrtJykpJP41pXr+vSs5ETvRFfhVB5HaoWXkvModRkKTqHxpAxO3OaCRxX2eD8KyuzE/pbxWI/udsR/pKrRKxpUOo5Vm9mj/ANa+KaZ/gG+XmqmfslceXbTMxJgmhJIAT+2o84Mdfhmko8zGZ3ryNDCsExBOQJqtxE/vTf8AL9zO7fzDU2vM5IzmKqcUV+8/EOhtnfh4DWseYJ4eLdn27d3smwi6yyeL+IDnDVdtwq14c2H0osi9pd8CgjZJ5H0rjuyzrbHZu1ccMJHFVZif8DXotg6tl555m2dW25pUPDACue/Wu8cMzyEynitu4xZpaUlCtSFR4xjp0qxfIufYCi5QyGioao/VzTI9ounrd9tshTClJlat5gEVYWLi8unLR7u0Huw5jMieXyrUyLotrpLBJuyYSYASIqPhdq27YNuq7wFRJWnXGZzUb6nrdNqDcHuluBClDl5mrTlohq3cShSkq3EnnUmSg2rDKL15t9CVAEKSVmfDHOiX3ab5l1tCdCQUkDzGDVi2FspltakJMpEzvNBaLTbl1C1bLJSqPeBrHfE8LQbx1N2wthIPeb7bU79ytKG21NwXDomdyRmk66lq8VcgKCCgBWoU7qV3KWyEJEEKSSczFWJRUebdat3NJBQATAV7vlXNXXZb2p43IeUlx5Oo6BA9JrrUE3KSolKBMEBOZqPQW7hNupX2ZQdPXH/MVb2ohzdnbXwQVJfUxdIUQpcakrjbUk+VayS1fLaRxFvSq2haXmlqSnVORHT1qxe25QjWCrCpVG8dK5/jl022wplB0laSJ5zNStltvX/ExcpQxblJaBBdOwWnpNVkW1q6/otbhLdyrxJbVjUAMyDvFZljelNoh9aRKGdaEn9ZQ3ra4am3at2rq4Uj2h2AXV5JKsQPnEDpWFWHuEruC065dPWzzJ/wD0JUOYI2NVO2qUnsvfSSYYWR4vKteztk2dqm2S646EAArXkkefyisXtqqOy18CCD3KpPwqYTM5wk8OP4Ef8A+NK5jw2uMf5hNemAkOGIJjrXmfASP+ma+IGBbKj/AGSa9LlOsmRpGTA2yKxqe+W44NmABMgRE+RqFQByVARsdXMiiMhU4In9poTgDVy8/UVzQxGleonad+fOhQlJIRjwmB4elJWodTjHi60CQmJjBEwaBE4TKSE7Y9DQKU5+olJIG5VA2okx3cbnnjzoQpICdRO+5HrVURggyqCMgms/iZzwwf8A9xZn/erQKgcGSQJJnyrM4qErc4UCBJ4gg48kLP7KsDRV7wGmeUR5UtiVJgDkCRmhURrGADOcfhTEKKtKYIPP54oI3wqUCCQCrnUMHWDAJVgD4b0T8y2IjBiVeVRlRCREJT5mc1uOAlTEHI549KdeoDBiP4tBjbVKQZHXpQ4CTiOWU1QTa4cSlZJzE6t8+VKm1eMApINKgsqOpIVyKQYjMEUkCFtiIg5k+VApJSEoknAAI9KdtxSnm9SdI1EDHlzrkLiSYmSDynrRA4gmCfKoQ4CkZO2SBTgeL3lHM74igrWcfXHFjzPcESf5Bq6IwU48PITWdahI4vxXybtzv5Kq+DknMgxtExVpBpJGT7snekpWIGSQMH1qNKvDqInfnSCzMgDSDuKUJEr8cSCeYrm+3Xi7F8VEEwhsz08aa6EePnGJE8/Suf7bJ1diuLaj4ghEfBYrWMbo5XgsRwTn+923/mKrq0qHeDOx5CuEt+JI4Zw/gdwpKyFWK0SBInvTUtx2rD6sOBtHQE/fXeI2R299bI4nw26tZ1JfaKB68q8PKCytbax4kqKT6ivQrHtjb2/8O6CkDOcmuBv7kXfEbm5SNIdcUsD1NZyjZcZqbOkkJgmmU8hPnUjVhdvsl5ARoAkAuJBPoJmpeDNWT18TfrhlCCrTMajyHpXOMHonqJqoRWlvecSe7iztnHnCfcbTM+tddwr6N7p/S5xS4Fsk/wCBb8Sz6nYVv9n+NcNRbOIYLTKUmAluBitpHF7QkELTvmVfGtxhThlnllybhnZ7hHBjqs7JIcE/aueNZ+J2rWKyo5JwQPSs760tiIDicjkqedEeIW5UCVhUyN61EML0okYJONjUjRhekHTPnVAXjM5cHxNE3d24MlZJIx86tSM7txw7617LXQSkl23l9GP4u/3V5vwu4K7RlySVNkJn02r2Fdyw40UqgoWlSSCdwa8XCU8L4zfWC1DQhZ0HrG33VYHr/DLv2zhzL+5Ugas1bGd1EA7GuP7HcSbNu9aqXlJCkieVdOH0KiFo35mqiwoiNWw5mhVMABQ6jFRl1kkSsGKfvUJyVbCRFWkSJx5450aHNLgM77iKgU+nqDSNwCBBHlSgXGLFPFOCXlk4BLrZSkkbHJ+c14pw/UhLzC8KaVBHTr99e5IeCglWsepryDtVaDhHbO40wGbg96mNoVv99I4WHe9k732vgqEE6lsnSfTlW9IycznlXnXZDiSbS/Nu46EoeEAnkZxXcu8QtWUalvoSDyKqsErSlnSSfurN7NKP6VcWV/mWh96qp3faezQnSwFOR5QKj7CXzl7x3i7zgAUUNpgDbKqmfskx5egavHgCB9+1Ik84GN6j15J8WJkmlMpkztXmpqxKWSTG2edU+KqH1Pfg/wCSvY6eA1PIOeYBqlxNU8F4jnV+5ndhH6hrWMbwk8PJuzICuzdqkpUrVxNYhIk/wNelWd66lm3YFq6bhDXiSoxgc6857KL7rs/Yr0qUfrVeE7/wNehM3dxcuW1zb2xAQFJIWrKht+yuscE8j727sXVr7psIfeBGpU6CY3qS5Regqu++bDrTagAhOD5VXeNxxBx60WGmtGlR5k88H4UrsXff27Tl4Qi4JR9mgTMYrViu7dNvWluq5u3nkveIDAA+ArQs23EswtxS3DKvEcgE4rA4x2bSjhrjjLz5UwJSlSsEcwPWr15w5N7w5pDd37O5pTLja/HAzp9M18r6lGrOMds1Hl6tKMaa7b9wOJG3VbuFnQCHQBpHlWu8iUpGJQZnymsZS3tDDDKyEq/hHCJUEgD7z1rVSVISSErV0xXh6HKbiI5TUgbrwUSwEHUtPhB2jaoO8es7VtJSFBuE6jv6073fPPtOIbjuyTk7+vlTOoeebW053aURJjpNfehwSBp1P2mqVLgkAc6ZlJft23VrUpUkHbB50xQspSO+OkGAAnO9V7cAuusuLPgWITMYO1VDoSlV0824rUgwUhXKRtVO4tGF3aXk6YSFJPoYM/cK1C00k5GqdudQWI0tONrQoKQsgKUNwcz6VYnYZztjbPWxYJI1E6EgbnHyqJPAg6m1Q80VCzUlTMu4BSqQY+70q9xC4tkspWbi2bKFBUrcCcf8hVK47YdnraS5xVjUZlKDq/Cs1Pgh0SCEKWpYEgkQDXK9rb03PZm4UEBKFtxmSd4qm79JfALcqDa7u5BkHS1ED41y/Fe29lxC0Xw+1sLhtDzmFOughMrBOPn86uGPbNyS0ez+fpj4lAOGHAAB/ISK9JWolG5BI545V5v2bz9MHGdjpadifVAr0QrBQmBAiNvWuWp7pajgxcBWQMbznPWmmUmcAHn60wJgdT5+X9VCpSMkEKPka50HWokoCT02xHKhk6pKj13Gcf1VDrSXIEBRnYExBFO6UIUlakkxjSkb5NKBmCnkMTgz/wA6R93UkCASTiSc0KTnA3II++hClaVKABkYlXKOdWlSKJK4AI1HaM1n8RUVXPCRn+7QQPRlyrYcCwFhIOeXwNUb5YPE+EpAmLxceHkGl8qsQi8cxkKnbPlSXJVI055mluYCiPjjnTEBUEKBBEdeVKELxBuGhIBCSAepqMAT/OOABOY3ono9pQAtPukiZ6iojqCiREkxEGtglLSg6lTgQAVb86BCyQRGD69aRwB4oI5aYmmkjwmSD+JoHB1KCBAzMxSoErSl9QMmTJzj0pUVOEwRtpUBtUgMONkz+2YqMKUCSs4AwPXFKPtEnYBUAzzrlCyuFwZEc8flS7wBUAZKSaCQFFQUQUjnTleCkxVpFRhRHHL+VQe4tz4dv8JV/SNJydzhRrOaP7+3hz/czO43y5VtUERAB0wQc1pEoCQACAVaYxmi1nRISrcn1qLCQPEZB5DIxTJUUo0iQrJ3/CiJAsgyQCcYJ2rP4/ZucX7P31gyttLr6NKSowkHUDk/CrgXpIE84PUxSUSUCJ51YHn1p2U7a8PtkW1rxe0bYR7qO9MCc800f6P9u0AqTxWyc5yFJP4oru1kEJiQZ33jpQAkbK5chVuRwo4J28CZ9osVZ2KWv+GgPBu3QJBTw5WP8Wx/w13qVHOrbVzOKNCpUSVSDS5S3np4R23UZNjw1w9e6Y/KhPC+2pkHgnDFzkjuWPzr0cODqRGYikF+FWMR8KXJbzQ8K7YKyezfDFkdGGZ+40vqvtYBB7JcNUDmO4R/xV6Yn3YndORvzoowSMbmJ507pLeWqse06QdXY+xPmLf8lU3s3H86uxVtvnSwsf8Aur1ULGoAeESMTNLvdKIncVe6R5QW+MgnV2IQI/itvCP96kTxQHUrsS6P5ofH7a9XMaySTz50+vxT6Zq90jyc3V+kQexl6MYhy4qq4UuOFx/sTeKKt1F1+T8SK9j1KCMHlRFxen3yOW9O6R40zdW9q5Keyd+yQMlNy6D/AEasHjjQJngnGEcsXjn7U166HsBJUTB60/eyYleds8/Wr3yPHvr+3BhVjxpE7Rdn9qaQ7S2AJJa44JwR7SP+GvYu8JABJAHOaFWlUAkbcxV75TZ5D+lfDtUFfG0Dr3rZP9GnPazhmoH2jjQ8iWjj5V664hBI8AyInSKBTDBjUy2oc5SDTvlXlI7XcPCYTxDjAEz4kNGqXEeJcA4y825e3/FSpA0pPct4Hwr2HuLYHNuyc/4tJ5elMbKxICTZW6pjBZT+VO+UeLAdmJn614oCnb9zo/Ope/4ERJ45fzsNVoDH+9XsJ4Vw1QGqwtCYH+AR+VRngfCI8XDLMif8nT+VO+VeSh3gRR/8Q3YM7Gy/rrquwV1wW24u/b2nEn7y5u0yNbGgJCAScz0rrT2d4KoHVwmyPpbp/KjteDcJsX03Fpw61ZfTIStpsJUAfMUnKZgahWNvxoVOgCARz2oVLMeWcU2tOwHXNYQRMKkk7wPIVT4pI4LxDJxbPZnHuGreqTuQAao8XIHBOIKIybd0f7hq48k8PMeyrimez9gtKCs/WjngG5+xrv7VziFvauRaI06lLQFLkx0xXm/Artvh3Zaxu3v4NPFHJ/2QrplfSJwlpvSA66SMmIBrpjwsuktk3Vy4m/Q60jvW9JCUzjp55orth0W3equlOKaGpICQI9BXCNfSKi1Z7tm2UtIUSkK2SDy86qvfSTfLTpatm0iCJPnVR6e1w60uQFrLjgUkHxrJGRV5u0s2QS2w2kz8a8SV2844GktMuoaQkQAkT+NZzvafjTxJVxB0SZ8JiszESr6EVcstoOpxANVLjjvD7f8AhbxlG8anAP218+O8V4g9IdvbhU7y4c1TOTJJPqakYYxwtveX+3PALfWFcRaJAwEkn9lZT30n8FaWS2X3SP4reD8TXjdLnV2R6g79LKSYY4eqDzdcj8BWPcfSdxZxZLNraNH+OQVKP3x91cRzmBSn0q2Ole7edo7gf3w7r/wkBJrKuON8VvP7o4ldOerpqgFqBkH7qcuLIgqx0pYeC4ZWuT1USatWtsgrKljUkdMVWS6tOylD41L7U/uH1A9NVBYurm3UjTbo0pO+rcVXtdPt1t4pPfIx8RSTcPK3fUPVUVLaOLd4lZgqUr7dG538QqTwRy9E7OLn6Wu0C4n7N2M/y0V38+HHLoPOvPuzEK+lPtEZ/UeA8/Gmu/UolBHixkj4Vxz90teBTEGcCMR51GNZnWInygxTKVgGU6hznFRLJHiTGMczOalByTCgZkjwgnfG9MtsDTqOqPMmhQSrw5/1aYkhrUkKUTj1MUoSAjWpIgEkxI3E4p+8yUgHpFRKUZQSIUQedOpUk6diCSflSg4UkgROw5/fFUr5X768IzP27pyN/sVVdCpKVZ1Hy89qz7kqVxjg6SZ8b6snOGz+daiBoBSiYKufTehGtSdOElPhBPxmm1FWcSrYFXlUcgakkSSDsKAXCtTqDzjrihwZjaeZ5RTLI70EJzojb+VQqGYkmdqBzpIzEzAPLrTIUghOghQHMGhzE51RzOQIpgEhJUECM53kRNFElQSRqBJwRB/GlQoXoWFAAkH1nP8AXSoLCnCViRHlG2KQGlSZJwof86ZZJJIgAjHXahkFaDInUITyrk0tnEzg4gRMikNMAkg5xihkOKwSE8sdP7GlqJRJTOOY+VaZVWiTxy6gyo2bRPl43P2VbBIc0kyMbVTRJ468lK//AJFs9f8ACK/OrfeAuxk5JB84qoKVaoBMGTmnynw4Ex99AT4iOZTsT1p1ZVunJjbyqodRhBVH8YweUUJWQ2MY0+6ozSUQW538JnyodYAAJHlmgfUoKKifCQfDFBnRkGZEk0ispAEqP5UCleEJOJ5T0qoKTpBUI3PrTyAuJPlFATISJTIE6qJZ7xZ3EA5B3oJituASSMSBNJKylMDJJwIjNAgwMEct/vpatzqVkmcVBKnXhIJgxEimCzElRGTy2oUrJR1PmaSTAykbbGqJpCkGCI1ch5UwPIEHGIFBpSoKAUBBNLCdxMigkxAOkGNiflTzEQnJI29KAEaJ5jpRFQjMxzoCklIkEEARSxEyM0M4EADbbMUhlMDlvNAeoJG8j0olLTnrvUWNInBBoiBI2PoKqDBJMnT5g70pJnB0znFD7wAmZPrThWIOT0oCJBVzEUlEAhMcsUMpJ22BpiQSMEDJPlVsFIBEqziceVMSNQPOM5pFKSYJVvSSRqIBjaOdAQPh5RA5UkkeYkfChT7qTnYf1U+rEJGI3neqHnwiQfP50ioRvPrQbtiRCYIHlRR4In7t80DqMDb1piYGMZI9aYpGBMGTTKiMK5GKgL9YkbjpVXiSFvcKvmm0FTi2HEJSBkkoMfjVjAMTNJKgZwd88gKRNSPJrHhfaqw4abBXZxu5tw6XtNw0FkKKYnfoKP2PjkGexNgodRbn/ir1ZJG5GQNqbUlICjpn+bS1t5Qmz4uYJ7C2pHkwsT/vUyba/ThXYJpUCf4J3869XAKtzPl1o0ykpheOUGrY8l7q5P8A/T5OeiHvzoFIWBCvo/VO0w/XsKFkKmVYzvUwcVJGojEA0seLaG9ldgH58lPj9lCRaASrsJdicfwzw/8AbXtqFLJgKVmKWtWFhewA944p3Dw4nhhBnsVeg9RcO/8ADTa+Cbq7I3+el0v/AIa9yS4oJA7wkasgUtbmFLcIMgZVj1p3DwvveACQrsxxKR/3pWP92gD/AGZ3VwDiSR1F3/8Apr3VLi50lZERGozSbWrMEkFMjrsaljwgv9lufB+KJ/8A9kf8ND7R2R52HFx/56Pyr3eSpuIKszkAcqjUpJHuNkHBwOn/ADq2PCy92RII9n4wM4PetnHypi52RMeDjQ/0mzXuag2QJZZzMHuhjFCti3JUk2zGkzOplPP4U7h4bPZEnC+Nj/RaP7alYX2UYuWnk3HGD3a0qEtN8jPWval2loWyfYLUlJyVNIxHwqFzh/D1CTw+yMAkfudG877UscJ2Du2+I9uON37Yht9pbiQsxAU4mJ869BJ8e0QRGPI1GzbWlq8pdvaMNLI06mWkonOxIFFMO5EmRiazPNrZKUoomD6RmoSVJTPiO4JUYolnUrzxEDbeoyQo6VAAqiSE/fQJCkoSVqgKzAJnzp2zAUSU4MiBnehWSo7EaczG+KdBSlRkz4iTJ59KAplIhRAO/lvQlQJEHfz3qJBSEKSopKwo5PPNEmRB/WBxAxvQFqSUEESFDaZqncavrnheNvaD/uj86uCQqADMRAqg+6PrmwGkEBl8nO+ECasKuyZBTO/vRtmKJatRAhQ1QDNQqWqSrSnSeRnbel3hUUjeeg9KgFSodUOqBAJ6/wDKhUUnOBnEDyp1Km5IndKcxQbJUqYjcT6iopz724BHP+uhjUkeM9CJ5U6ynTClRjGd/I0CU6pHhgjHkBmgJJJyPj0pU6dRUjMCdiPP8qVSxIZSSQYECM52psLbST4RqGQKSyQARyA354piQNEEylYrk0tpWC2ohHKc8qWe7gkEbQaE+FPu+U08+OAcapOKqSq//wAwOKmJsR8PtP66tgDUDOIqlJ+vQZgqsTA6/aCrgHUAqSNq0gkyegOKWSsRmRMGhQRE7jofKm8PvHYDNVBqAPvHGNtqGAYGqMkmnkYSICdW0UCZUczhOIohKEgpCd8QTFAtXQiR99IpCiIiArEmaEnmByzA2qhyVpSmQVYA9acKSUCImNp50DkDI1QOZPT/AJ0gshvfA2noaqJ5UExtnYUlkpAj8aiJITmTk58qMgaQCSBgGfxqA4AUY8hg0WpSWgQQYA2HyqOZ3gb05KQIydhk1RIie7kg5nenSMCAOQjegSvwZjPzpxJ5bZNAafcgJ++nKjpVAn470I6EiB1NOY0SVDpQOVGEkH5UtRhMgg+VOYkHEcpoFOaUiQBJkUEn6uRMczTlRO4jNBr8IBz505kkeLSY670EhICUmY5k0+uDgc4zUchCUhRAziTS1jGZjkKWgyoyOgG0UlTM5iMCgLkECDG0zSmSTHxNUHuuRHnTkp1HIxQnf+SD0imISMyQkb5oDBBROJTyJpBQCQABymaDwhIjIj9XIFOkp04GSOlA/iKZJIxBO/OmCytsk7kx6UteOo5zS1SAAE5Jn0oC1YIOMbdMUONQIVkA7UJPupAzscURiJjfzigLBJ3EUOsEjYT59KYgDxJgEGYg0IWYMk6p3FAQXMxjEH1pwVEE5OJEGh1jQoH4+dLWSn3QABnmRQIGV7jIBif2UYIifIRUSTHi5ny/bUqE8lEgyCI2oJEmCQo5wYBjnUmvIEjeB99VQkKJVCVKScA9ZqdJSF+Izii0mQrONuhHnTFZAA0xkbHoaYLTqgHedvWhKhGyYFFFMpggjrORvTz+qNiRj40EkKgY5YEULgBBMnTPXzoJCZV7x2kdDQoIkiY23MdaGAkqBkYzJ86Q0yUpJJG+I57TRkaVeAJkEQJE86HWYAiRABIpAjxJB3EDaN6j1nOw6lRxvQESolOFGR18opBQKjkGRNRApEKEJnEgedFBJwecCPU0UThlJIUJncDbAoVEadycRO3KgUFHGqRIIk7cqQCShQBEgAbmiGcjxRGx5zPOmKzrwMmhkBuB8IGBTLJhPI5xVWAEnkcTO+N6YTgbwYE+tIwCFHcE8vSgWSknTMjn+2gICFiMHAxvzppBVpkDnttUatQUo+LE4nzpyYKSMAkR55op21I1KgeLn8qYrUG9SUgaQZJO9ACESVQEioWH1FJClhRUnUkBPu8jQWVGFbDExGTvVJa1HjdmIkm2e5fymxUylK9pSJIAQSOh64qs8tI46yNQxZun3uq26EL8kp94gTiKWChMjn+yoW321R40ajsB86MEBIgbmPXyqKBZBfVv7oM/CaYqTJUMSSd6FawVqVvgSfLNMop0FcjSR1wMVJUepEAwCNzjl/Y0ImUgDM8um1CoJJgGSBMTzimJhOFZAyOhwagNE6kCZJI57GKVRsqUnSSpKlAyYyB0pUE5JBjEQKUjUJzkfjUWuXCcDApwvI6CDv51yVdKpTBHh3phuBzEmhB0qnTPnTask5M4GNqCurPHWZJzZLmT/LTV0GBzGZxVK6s13F0zcN3a7dbSVI8KEqkEgmQfSg9n4hz4r7o29lRgVRoBJ7tQUI07ZpSlSJUlJkwSTVEscQH/AGm2ZPOzGT/rU+niQA/d9qoxzsz/AMdW0XQRrJ3nEUOcjM43xVIo4klRm7so5j2ZQ/8AfS08V1yH+HEGRHduf8VVFonY4zJiM0xnUMFUwKpFXFZ/7PJiP8IKFCuLKcVLNhgnOtwD8KovEwSQncYk0whRLadISOiczFU54qlBi34epR/VDy/+Cl3vFoj2KzI1SrTcK/4KqLveEpHh5YM/sqQpUViMZzzqgp3iKYB4dbKSAJm7yf8AcovbOIKWB9WIOZxdp6eaaJS6rbMzEg9cxRjSlPKfPNUDeX0+LhSyOUXDdP7ZeD/sl4dIfa/4qpS+CAgEbACcUaST1OSc1nJvbmIPCbzJHuuNH/3044g+Mq4RficYLZz/AK9KKXwZJEDlijkhIITg7gVnJ4k4M/VfEQOcNoJ/pUQ4orb6u4n69wPzpRTRlPMRjFCVgpGJjoPKs8cVQZPsHEYB52iqJXE2tUm1v0qBiDZufsFQX1ELSN9VIA6RG4Bgk71nL4tbjTLV4IMCbN0T/u1J9d2ePG+JGdVq7P8AQoLufCVZSeUbfCnO4KpE5jzrPPG+HBR+1cGN1W7mP92m+vOGeHVdpEGIU2sT/u1RoylRz72/WnK08hv5VnHjfCZzxBnT5A/lRfXfCJn6yt5O8rigvgycDnzNFqOykJnaPhWaONcKmfrK0GJI71IqQcY4WcfWVmqcfw6YH30F0GCJIgDPL0pA+E6hOIyap/WdirPt1oTym4QI++jF9Z93pN7aHAEd8j86CzqSURp9TSxpO0TkVB39rpKU3LGMABxP50RdaKVEPIME5DgzVEh1FIicjrQqKtIPXB/50KVJUlQC0+8TAVMYxR7hIE8tqIcKhMg4B5R50xIBEzvmTT6Fc0EZGKYNLmQ3gnnQKUhJJIkgUgeSiJ50u6XoVCFHECBTFCtWkoUAQRBOPWi0Ye6MYO+YowlQKSVAaTsOdRgQIjYY51J4koMAnO5FFSgnVqjcGYFGiJwJ3NRalAxsCDE0RKidxEGoJhGqSrkREU3hgFKhk4EUJgrSCrecbzTKSCVCCCM+mBVEiyrUQnkTuaiX+sCEjJG80WC7vz+eKZSjpMKIHptgUCJP+iZJH306tQKgTJziYA50K9UJ0gydwT5VGQTEAEEEelESEpW4r3RE789qFPuKMxkgiPOkrVrIHMHEbYodisEkb7nageSoKTnI5GJzQrCgJwMkGSYGaU4VJRq67imUsqyM6pIoEUnvikkQRsBtn+ukrVKhPijw/OkVqDgVmDvPKoyDKsJBkiTyH/KgQUjQCo5MTPxoZGlMESN4pgcxKRGxAwf7TQKI7vBAI2M75op8lWTvkknyoFEzPuCOu8inMJRkJ5QDzzUPeA85nxVQQKigyQCRGTQLIAJyoTAgT0p9e8e9ERQI1lsA4BwOooGuZUQ2j3lHOYwCDQPKdbWhamwhIJnSvBE/2NSKV9ohUgGNKgcyDQr0OLAVpVMgz/bypagdOm4SGoUUoOZzvmKra2zxRtbagpPsCyCRz7xI/ZVwjT4oM6dO/KelU/CjjKwANIssDr9pSxbWghgKTEgBQIETjpTFZeeCUtmANRlWxIpiUWyEGSMgjEkkf1UmgdSYTBUQtUj1AFZEJTAdaBHiXiMxOaHSpLXcrUJSredwM/tolNjvnQTpMhO/KhS2VLnBUoxk7CijQNVw4kHSrGIxFA0SV3GkkkQknGMU6k9464tJUlWJj0oFAILmkpJXmIkmgktk/ZJK8gwMUqJgaGW0pT7sYpVm1PqCoIJICelEVpHi2IIqAq1DbJ35UWox5gTXMX5BJIJz50pJTKvxquHkEyCQfSl36CpQnpuDk0FjOsHYJ++nACTvIOPWoS63GFggnaKQeTO85oJ9QOw57UhOCJjpUCXG9QAURIiilKlA6hvAzVhEpnxwCJwOhplT3QAETJnpUZWMQsRyzTqUnu8rEbR51QyjkgkqwCCBQhRAJQI5waRVgSsH0OPOgCoCjMECBmqiQe97xGMgUgSlagfEOh5VEDCjgkgkGKIkTHxPnVEhRAGnCSfWjBwk5nO486iKiTOrJJmiQQCZmCBEn0oDkSD/ACgIJ2pypREqMH0oFKTqCkxk8qJSxG5ykYAog0qKljMeppAgOJSd43O1ASO88uXlR6dRmc7YEzVB6zMeL1FFq38MAkGDUKQQqQPhNOVAq8QAG2BnblQS6oTgkETHWkVqx73PE1GCJx4ogU+61TmE89s/sokpZyn3/LNEV6mwUqI6ADeoVL/iqHvD/lTpPhkyYEyedBKla8AE/Oj71YX/AAn31B93MRzpFWYRicjG9FSpWvUJK/8AW2pEqxz3AHlUZImTEDc00k+IbxmgORJBSDJM4pKDZOGUb7lAoQYGcAD8qcmFHG2xogBbMFBBYZM/yEj9lN7La92P3JbEwDHdJJMfCi7wQAMgAcomkFDRCVKyN4gmgi9gsFNgqsrXeP4BH5UKuG8OKVH6tsjH+YTP4VOoygQAU55z8afJbJO++qIJ+NUVVcJ4WlObCzJJg/YJH7KFXB+FhSJ4ZagETJbAmreqQkCYOB5UJiDIOQInegr/AFLwqD+4LZMnkJP40A4LwrWCbNHlBUP21cKtKAokkxyGaYKhyCCQMCiqg4Lw0eEWuIn+FWM/61L6m4cJhlYgHIuHP+Krmrx5MAmacmVmFTE1RSRwmyP+UicwLp0Z/wBai+q7aNSXbwk7D2xz/iqyMiYMicTRI0yohI5mTvt91BXPCWSARd34A2i8X+dTDhjYI03/ABPbH7sUAcVKhWBvEZPwogNW5EAAjHOghPC5KB9YcUzzN35elJPDQXVAcT4nHTv0mMfzatiSpKoAMgzO2Kb+MrIgAyBQVvYFlQ08V4p5eNBn/coRw9/SNPGL+AeZaP8A7KuagHACFEjmds0CfeA5AAnnFQVfYrkFBRxm8ztKGv8AgplWN8UICeNXMExJYan092rfey2DqOobDT5mhJy2fETjB9aoqm0v1OAjjDuTGbZs8vSh9k4iAAOMTmM2aOnrVyTCMwZHPG9Ln4p0yJMeooKYY4kJKOLNiSAqbBMbfzvKhLPFIxxJgyRE2cHb+fVyCkyQVJMEgq86jCvd/jR1miIEtcSASfb7MnlNmTv/AOZTKHE9eLyxOMRaKAGP5/lVlJACMkkwJAoVKSFkiTASc8+tLVTA4rqzcWJk5BYX/wAdCU8U8UucOV/5TnT+dV1M97IAG2QaFEhRmdKsjHlSxTcPFUpgK4cqeiHM1XI4ulRCfq8yDISVgj4xV9etJ0oGRGJ6ioyqESYztS1VtfFUnDXDlEk/4VY5/wA2hDnE0pgsWGcz368f7tS60g+BW8hONscutSlUTg56QCI/bSxRW/xVBSlVvYhRwAbhWw/0KNLnFCdXsdqQkyT7WYP+5Ui3NNxrIUoEGBO1PqUktpMJmVdSADUUAf4nA1cNtyeou/8A9FR2aH3L1y5uGGmkqtwyEoc7wzqJPIRuKsnWlaUoWNJOU6eU/wBdRF+EkySEkJACcqzFL2FlSk6CFEiOp8qHCVgkKKiJI51GXCO8UGgo6gKdKli4bSsSSCZH7agBSkpfcXhKlGBJ9KIJhxUSM9cb1CFldw8UnAVnw+UU7qysADBUc+VAZUkKifGQNUdKNUhRIMqJwIquF/bPKUPLG3lT98qBqGmcJA3qLCZBHeNAkpUCmc8qVCpawW4SCSY9aVREbqzqkDfGelOnISQn0zUOBCoJxjFMlWDMwayLUwT0JxSlU4EjnmoUEJGB5zNHMAmM7Cgkk9RvzFEnbA2qISpBOk041AkRMxFUShUEbTsYFImdog86EBQOopOqaQCuSSeoIoDhIwYmJ+NNpGmYjypJT4o/ZTQo7THKqAIAThMyeY2ptHhyABIJo1SB4gZ2oFAzOc9BVQkyMkHY5Oxo4AJJ3KgDTQQjEgaQKeFajqmSDA+FA5AUCYMZMCkAk6gZgxsadIWE+4o4npuadAUdUJ8Sd/lVCSR/GKdzg/OjHvSFq+dRpKwggBRlOwTUiG1qMEHfnyoHUoJO52P61MpR1+EkxAEbUwHlskcqKSpUFKsnOKoUgaiVqEjnToWqZ7zY4wM00KKiCknaPvp29YUpJSRGNsTRBNuOTJcICYO2/WkSrXhasnmKSG1JWonkdwMbUwhUgBUCgNSvtMGc4PnS8ZRGAMb0JUpD8CQB5TTwucDSCciqDSozACScyYoi4SZMYURUYC1bchOBmiCFFyc6cn3cTQOFLOJSRIknnQ94slQESAIAH7aWgiRpEznHlTEqgQgqI59aAgpwqA97H+tRalgwYIGBUc6T7gSAIGMkU6kk7JJgnlQo/eEQZHKBO9EHZRAydPI1GAdI0pURIORtRIbI2SZjE0pKP3hDQgJAHQ0+pS0qwrAk5++o1SG8gyDsOtSAqVMTmlFBBVAARIEZJpFyMFIGAZA/ChAVpAgjpT6VylMmYGwoC76YwVAZzzNMHpXlAg8poHEqSkwFAg8+VORpWNAPMTpOKqiLhAgA7QIA6/fTlRUskoPOM0C9RmUK2xiJpiVJd9wCTz9KB9UJUdJkE5j0qRTkiNRiekVCgLiRiSB15Uam1EaQFSMnod6CwHkwjGIwT6U6XAgIE+GB61H3J0J8BOwmnCVQlQSrlmPOgkQ4RpIOIGwkUQUmY8QJ/U61CSvTltWwHrR6SCowNe8n1qUD1o3VAmCY9aFLqEKnVkpyEjbNBpBUfD8k7ZpaFa1iFbGSBtShJ3yY2J05B+NCXWyEyoAf10BCtCyE6dJM+VMqcwkzJIhO43oEp3klW3QedJ1SdRIIk7SqNUdR0oTrKYCFQScE+mKF0KnIAkmf7cqINa0yRrQEySaLvUhf6owDA8jUJB1eFEgGANNCGytIwrIO/Sip+9BaWdtj4jjegWod2rUEeUHJEzmo3Gz3c92MYBj5VGsKAWmJ3nwzvk5pSptaiqR4SDB+dRgw4SMbGT1GKFwE7oJnagIkgqQBMkgZ6UEhAC9aucee1AVJwBCQPKecGoikalEg4k4TM86YoIJIB9dv+dQPhDqEkKVESY3/ALYqRUFQAEERgKnyqqWT3IVCk5xnl1pygNgQiDMkScfCipQkd+V6QdSRt0p0pGoiPFBMqqABSFkwQEiI+NE4hULIQoxsJI51Aek98YVlX4RTKjUpXI8gYJ22oO7WUKICiVbUm0GUqlYAIkeQoDjT3iSkytUCTEnlRwe9kjxBKo54xUWlRIgLkqkHpTBKtQjUScEfd+NQJrSkuI1eFKjqxScnwZ0qSdxSCNOAknMnFEtJKYUgAmMRtyoACG0ByD7xzJpko8aZVq8unnREe6Qn1xvypFvSQrTCtqBlALUhBEAKmaVOArWPCSZFKo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6630" name="AutoShape 6" descr="nu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6632" name="AutoShape 8" descr="nu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ransition>
    <p:pull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379762" cy="434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0648"/>
            <a:ext cx="4392488" cy="642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848872" cy="558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60648"/>
            <a:ext cx="4552578" cy="638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930615" y="-348706"/>
            <a:ext cx="5498793" cy="756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8640"/>
            <a:ext cx="4607181" cy="648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lewnia metali">
  <a:themeElements>
    <a:clrScheme name="Odlewnia metali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dlewnia metali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dlewnia metal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85</TotalTime>
  <Words>75</Words>
  <Application>Microsoft Office PowerPoint</Application>
  <PresentationFormat>Pokaz na ekranie (4:3)</PresentationFormat>
  <Paragraphs>6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Odlewnia metali</vt:lpstr>
      <vt:lpstr>NIE HEJTUJE – REAGUJĘ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 HEJTUJE – REAGUJĘ</dc:title>
  <dc:creator>Lenovo T440</dc:creator>
  <cp:lastModifiedBy>Lenovo T440</cp:lastModifiedBy>
  <cp:revision>12</cp:revision>
  <dcterms:created xsi:type="dcterms:W3CDTF">2021-12-17T15:44:00Z</dcterms:created>
  <dcterms:modified xsi:type="dcterms:W3CDTF">2021-12-30T09:54:29Z</dcterms:modified>
</cp:coreProperties>
</file>