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60" r:id="rId3"/>
    <p:sldId id="257" r:id="rId4"/>
    <p:sldId id="261" r:id="rId5"/>
    <p:sldId id="262" r:id="rId6"/>
    <p:sldId id="263" r:id="rId7"/>
    <p:sldId id="266" r:id="rId8"/>
    <p:sldId id="265" r:id="rId9"/>
    <p:sldId id="267" r:id="rId10"/>
    <p:sldId id="264" r:id="rId11"/>
    <p:sldId id="258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59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824" y="-1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8AFD8-02F2-46F6-AF69-63C42EC1C17A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8C6B29-5396-42A5-9971-D5C49998AF6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1746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3CCC1412-2733-4716-ABF8-DC88E55CE5FE}" type="datetimeFigureOut">
              <a:rPr lang="pl-PL" smtClean="0"/>
              <a:t>21.10.2021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9C82343C-136C-44A2-84E6-AD5B46AC75CA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543800" cy="2152650"/>
          </a:xfrm>
        </p:spPr>
        <p:txBody>
          <a:bodyPr/>
          <a:lstStyle/>
          <a:p>
            <a:pPr algn="ctr"/>
            <a:r>
              <a:rPr lang="pl-PL" sz="4800" b="1" dirty="0" smtClean="0"/>
              <a:t>„NOWE HORYZONTY”</a:t>
            </a:r>
            <a:endParaRPr lang="pl-PL" sz="4800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195736" y="2708920"/>
            <a:ext cx="6768752" cy="2880320"/>
          </a:xfrm>
        </p:spPr>
        <p:txBody>
          <a:bodyPr>
            <a:normAutofit fontScale="92500" lnSpcReduction="10000"/>
          </a:bodyPr>
          <a:lstStyle/>
          <a:p>
            <a:endParaRPr lang="pl-PL" sz="2800" b="1" dirty="0" smtClean="0"/>
          </a:p>
          <a:p>
            <a:r>
              <a:rPr lang="pl-PL" sz="3600" b="1" dirty="0" smtClean="0"/>
              <a:t>Poligon </a:t>
            </a:r>
          </a:p>
          <a:p>
            <a:r>
              <a:rPr lang="pl-PL" sz="3600" b="1" dirty="0" smtClean="0"/>
              <a:t>Psychologiczno-Pedagogiczny ZSM</a:t>
            </a:r>
          </a:p>
          <a:p>
            <a:pPr algn="r"/>
            <a:r>
              <a:rPr lang="pl-PL" sz="2800" dirty="0" smtClean="0"/>
              <a:t>Edycja 3</a:t>
            </a:r>
          </a:p>
          <a:p>
            <a:pPr algn="ctr"/>
            <a:r>
              <a:rPr lang="pl-PL" sz="2800" dirty="0" smtClean="0"/>
              <a:t>1-3 października 2021r.</a:t>
            </a:r>
          </a:p>
        </p:txBody>
      </p:sp>
    </p:spTree>
    <p:extLst>
      <p:ext uri="{BB962C8B-B14F-4D97-AF65-F5344CB8AC3E}">
        <p14:creationId xmlns:p14="http://schemas.microsoft.com/office/powerpoint/2010/main" val="1944942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socjoterapia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1288">
            <a:off x="395536" y="332656"/>
            <a:ext cx="4100413" cy="30753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2259">
            <a:off x="4543977" y="3150250"/>
            <a:ext cx="4128460" cy="30963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955347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1835696" y="685801"/>
            <a:ext cx="6393904" cy="3657599"/>
          </a:xfrm>
        </p:spPr>
        <p:txBody>
          <a:bodyPr>
            <a:noAutofit/>
          </a:bodyPr>
          <a:lstStyle/>
          <a:p>
            <a:pPr lvl="0"/>
            <a:r>
              <a:rPr lang="pl-PL" sz="2800" dirty="0">
                <a:effectLst/>
              </a:rPr>
              <a:t>Szkółka Smykałka - specyfika pracy z małymi dziećmi - wsparcie i </a:t>
            </a:r>
            <a:r>
              <a:rPr lang="pl-PL" sz="2800" dirty="0" smtClean="0">
                <a:effectLst/>
              </a:rPr>
              <a:t>rozwój – Katarzyna </a:t>
            </a:r>
            <a:r>
              <a:rPr lang="pl-PL" sz="2800" dirty="0" err="1" smtClean="0">
                <a:effectLst/>
              </a:rPr>
              <a:t>Śmierzchała</a:t>
            </a:r>
            <a:endParaRPr lang="pl-PL" sz="2800" dirty="0">
              <a:effectLst/>
            </a:endParaRPr>
          </a:p>
          <a:p>
            <a:r>
              <a:rPr lang="pl-PL" sz="2800" dirty="0">
                <a:effectLst/>
              </a:rPr>
              <a:t>Warsztaty symulacyjne „Doświadczenia osób z niepełnosprawnościami” </a:t>
            </a:r>
            <a:endParaRPr lang="pl-PL" sz="2800" dirty="0" smtClean="0">
              <a:effectLst/>
            </a:endParaRPr>
          </a:p>
          <a:p>
            <a:r>
              <a:rPr lang="pl-PL" sz="2800" dirty="0" smtClean="0">
                <a:effectLst/>
              </a:rPr>
              <a:t>Kamila </a:t>
            </a:r>
            <a:r>
              <a:rPr lang="pl-PL" sz="2800" dirty="0">
                <a:effectLst/>
              </a:rPr>
              <a:t>Mączyńska „</a:t>
            </a:r>
            <a:r>
              <a:rPr lang="pl-PL" sz="2800" dirty="0" err="1" smtClean="0">
                <a:effectLst/>
              </a:rPr>
              <a:t>Alpakoterapia</a:t>
            </a:r>
            <a:r>
              <a:rPr lang="pl-PL" sz="2800" dirty="0" smtClean="0">
                <a:effectLst/>
              </a:rPr>
              <a:t> „</a:t>
            </a:r>
          </a:p>
          <a:p>
            <a:r>
              <a:rPr lang="pl-PL" sz="2800" dirty="0" smtClean="0">
                <a:effectLst/>
              </a:rPr>
              <a:t>Psychologiczny </a:t>
            </a:r>
            <a:r>
              <a:rPr lang="pl-PL" sz="2800" dirty="0">
                <a:effectLst/>
              </a:rPr>
              <a:t>DKF – </a:t>
            </a:r>
            <a:r>
              <a:rPr lang="pl-PL" sz="2800" dirty="0" smtClean="0">
                <a:effectLst/>
              </a:rPr>
              <a:t>„Pan od muzyki”</a:t>
            </a:r>
            <a:endParaRPr lang="pl-PL" sz="2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Dzień drugi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3103676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 smtClean="0"/>
              <a:t>Jak połączyć pasję pedagogiczną z </a:t>
            </a:r>
            <a:r>
              <a:rPr lang="pl-PL" sz="3200" dirty="0" smtClean="0"/>
              <a:t>biznesem </a:t>
            </a:r>
            <a:r>
              <a:rPr lang="pl-PL" sz="3200" dirty="0" smtClean="0"/>
              <a:t>– Szkółka „Smykałka”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9" y="1454162"/>
            <a:ext cx="4157670" cy="2334878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147366"/>
            <a:ext cx="4002287" cy="3001714"/>
          </a:xfrm>
        </p:spPr>
      </p:pic>
      <p:sp>
        <p:nvSpPr>
          <p:cNvPr id="7" name="Strzałka w dół 6"/>
          <p:cNvSpPr/>
          <p:nvPr/>
        </p:nvSpPr>
        <p:spPr>
          <a:xfrm>
            <a:off x="10116616" y="1052736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rążkowana strzałka w prawo 7"/>
          <p:cNvSpPr/>
          <p:nvPr/>
        </p:nvSpPr>
        <p:spPr>
          <a:xfrm rot="5400000">
            <a:off x="2411760" y="332656"/>
            <a:ext cx="1152128" cy="72008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8379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i="1" dirty="0" smtClean="0"/>
              <a:t>Jak ja nie widzę! </a:t>
            </a:r>
            <a:br>
              <a:rPr lang="pl-PL" sz="4000" i="1" dirty="0" smtClean="0"/>
            </a:br>
            <a:r>
              <a:rPr lang="pl-PL" sz="4000" i="1" dirty="0" smtClean="0"/>
              <a:t/>
            </a:r>
            <a:br>
              <a:rPr lang="pl-PL" sz="4000" i="1" dirty="0" smtClean="0"/>
            </a:br>
            <a:r>
              <a:rPr lang="pl-PL" sz="4000" i="1" dirty="0" smtClean="0"/>
              <a:t>Niepełnosprawność - warsztaty</a:t>
            </a:r>
            <a:endParaRPr lang="pl-PL" sz="4000" i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5" y="1454162"/>
            <a:ext cx="4285893" cy="2406886"/>
          </a:xfrm>
          <a:ln>
            <a:solidFill>
              <a:schemeClr val="tx1"/>
            </a:solidFill>
            <a:prstDash val="lgDash"/>
          </a:ln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595" y="1412776"/>
            <a:ext cx="4332893" cy="2457339"/>
          </a:xfrm>
          <a:ln>
            <a:solidFill>
              <a:schemeClr val="tx1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146754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5445224"/>
            <a:ext cx="7543800" cy="914400"/>
          </a:xfrm>
        </p:spPr>
        <p:txBody>
          <a:bodyPr/>
          <a:lstStyle/>
          <a:p>
            <a:pPr algn="ctr"/>
            <a:r>
              <a:rPr lang="pl-PL" sz="3600" b="1" dirty="0" smtClean="0">
                <a:solidFill>
                  <a:srgbClr val="FFFF00"/>
                </a:solidFill>
              </a:rPr>
              <a:t>Dobrze czuć się bezpiecznym – </a:t>
            </a:r>
            <a:br>
              <a:rPr lang="pl-PL" sz="3600" b="1" dirty="0" smtClean="0">
                <a:solidFill>
                  <a:srgbClr val="FFFF00"/>
                </a:solidFill>
              </a:rPr>
            </a:br>
            <a:r>
              <a:rPr lang="pl-PL" sz="3600" b="1" dirty="0" smtClean="0">
                <a:solidFill>
                  <a:srgbClr val="FFFF00"/>
                </a:solidFill>
              </a:rPr>
              <a:t>gdy ktoś czuwa</a:t>
            </a:r>
            <a:endParaRPr lang="pl-PL" sz="3600" b="1" dirty="0">
              <a:solidFill>
                <a:srgbClr val="FFFF00"/>
              </a:solidFill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2" y="1454162"/>
            <a:ext cx="4542336" cy="2550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168" y="1147366"/>
            <a:ext cx="4098297" cy="3073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8875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zaufanie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3" y="1454162"/>
            <a:ext cx="4414116" cy="24788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243" y="658813"/>
            <a:ext cx="2941736" cy="39223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4013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Nareszcie, chwila luzu </a:t>
            </a:r>
            <a:r>
              <a:rPr lang="pl-PL" dirty="0" smtClean="0">
                <a:sym typeface="Wingdings" pitchFamily="2" charset="2"/>
              </a:rPr>
              <a:t>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14" y="764704"/>
            <a:ext cx="4487810" cy="2520279"/>
          </a:xfrm>
          <a:prstGeom prst="ellipse">
            <a:avLst/>
          </a:prstGeom>
          <a:ln w="63500" cap="rnd">
            <a:solidFill>
              <a:srgbClr val="FF33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88840"/>
            <a:ext cx="4411287" cy="247730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997640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tx2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Poligon PP 21\alpaki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99" y="1384548"/>
            <a:ext cx="6113437" cy="4132683"/>
          </a:xfrm>
          <a:prstGeom prst="rect">
            <a:avLst/>
          </a:prstGeom>
          <a:noFill/>
          <a:ln>
            <a:solidFill>
              <a:srgbClr val="FFFF00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734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Poligon PP 21\alpak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52828" cy="4968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3881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effectLst/>
              </a:rPr>
              <a:t>„Torty, placki, </a:t>
            </a:r>
            <a:r>
              <a:rPr lang="pl-PL" sz="2800" dirty="0" err="1">
                <a:effectLst/>
              </a:rPr>
              <a:t>drożdżóweczki</a:t>
            </a:r>
            <a:r>
              <a:rPr lang="pl-PL" sz="2800" dirty="0">
                <a:effectLst/>
              </a:rPr>
              <a:t> - fakty i mity o zdrowym stylu życia” </a:t>
            </a:r>
            <a:endParaRPr lang="pl-PL" sz="2800" dirty="0" smtClean="0">
              <a:effectLst/>
            </a:endParaRPr>
          </a:p>
          <a:p>
            <a:r>
              <a:rPr lang="pl-PL" sz="2800" dirty="0" smtClean="0">
                <a:effectLst/>
              </a:rPr>
              <a:t>„</a:t>
            </a:r>
            <a:r>
              <a:rPr lang="pl-PL" sz="2800" dirty="0">
                <a:effectLst/>
              </a:rPr>
              <a:t>Rodziny nieidealne – praca z rodzinami z dysfunkcjami” – Aleksandra </a:t>
            </a:r>
            <a:r>
              <a:rPr lang="pl-PL" sz="2800" dirty="0" err="1">
                <a:effectLst/>
              </a:rPr>
              <a:t>Tyszer</a:t>
            </a:r>
            <a:r>
              <a:rPr lang="pl-PL" sz="2800" dirty="0">
                <a:effectLst/>
              </a:rPr>
              <a:t> </a:t>
            </a:r>
            <a:endParaRPr lang="pl-PL" sz="2800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Dzień trzeci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392089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lenovo\Desktop\Poligon PP 21\DSC09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9792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5229200"/>
            <a:ext cx="7543800" cy="1202432"/>
          </a:xfrm>
        </p:spPr>
        <p:txBody>
          <a:bodyPr/>
          <a:lstStyle/>
          <a:p>
            <a:r>
              <a:rPr lang="pl-PL" sz="2800" b="1" dirty="0" smtClean="0">
                <a:solidFill>
                  <a:srgbClr val="FF0000"/>
                </a:solidFill>
                <a:effectLst/>
              </a:rPr>
              <a:t>Oto my –</a:t>
            </a:r>
            <a:br>
              <a:rPr lang="pl-PL" sz="2800" b="1" dirty="0" smtClean="0">
                <a:solidFill>
                  <a:srgbClr val="FF0000"/>
                </a:solidFill>
                <a:effectLst/>
              </a:rPr>
            </a:br>
            <a:r>
              <a:rPr lang="pl-PL" sz="2800" b="1" dirty="0" smtClean="0">
                <a:solidFill>
                  <a:srgbClr val="FF0000"/>
                </a:solidFill>
                <a:effectLst/>
              </a:rPr>
              <a:t>klasy psychologiczno-pedagogiczne</a:t>
            </a:r>
            <a:endParaRPr lang="pl-PL" sz="28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85255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5445224"/>
            <a:ext cx="7543800" cy="914400"/>
          </a:xfrm>
        </p:spPr>
        <p:txBody>
          <a:bodyPr/>
          <a:lstStyle/>
          <a:p>
            <a:r>
              <a:rPr lang="pl-PL" sz="3200" dirty="0" smtClean="0"/>
              <a:t>Tu było zdrowo, smacznie i milutko…</a:t>
            </a:r>
            <a:br>
              <a:rPr lang="pl-PL" sz="3200" dirty="0" smtClean="0"/>
            </a:br>
            <a:r>
              <a:rPr lang="pl-PL" sz="3200" dirty="0" smtClean="0"/>
              <a:t>inspiracje sałatkowe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58812"/>
            <a:ext cx="3151111" cy="4203027"/>
          </a:xfr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283065" cy="240529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25134305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Dbajmy o siebie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145779"/>
            <a:ext cx="4078486" cy="3058864"/>
          </a:xfr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47" y="658813"/>
            <a:ext cx="3157760" cy="4210347"/>
          </a:xfrm>
          <a:ln>
            <a:solidFill>
              <a:srgbClr val="FF3399"/>
            </a:solidFill>
          </a:ln>
        </p:spPr>
      </p:pic>
    </p:spTree>
    <p:extLst>
      <p:ext uri="{BB962C8B-B14F-4D97-AF65-F5344CB8AC3E}">
        <p14:creationId xmlns:p14="http://schemas.microsoft.com/office/powerpoint/2010/main" val="738668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400" dirty="0" smtClean="0"/>
              <a:t>A tu już niestety mniej milutko </a:t>
            </a:r>
            <a:r>
              <a:rPr lang="pl-PL" sz="2400" dirty="0" smtClean="0">
                <a:sym typeface="Wingdings" pitchFamily="2" charset="2"/>
              </a:rPr>
              <a:t></a:t>
            </a:r>
            <a:br>
              <a:rPr lang="pl-PL" sz="2400" dirty="0" smtClean="0">
                <a:sym typeface="Wingdings" pitchFamily="2" charset="2"/>
              </a:rPr>
            </a:br>
            <a:r>
              <a:rPr lang="pl-PL" sz="2400" dirty="0" smtClean="0">
                <a:sym typeface="Wingdings" pitchFamily="2" charset="2"/>
              </a:rPr>
              <a:t>Czy wiecie ile dzieci czeka na rodzinę zastępczą ?</a:t>
            </a:r>
            <a:endParaRPr lang="pl-PL" sz="24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29446" cy="2262870"/>
          </a:xfrm>
          <a:ln>
            <a:solidFill>
              <a:srgbClr val="FFC000"/>
            </a:solidFill>
          </a:ln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844824"/>
            <a:ext cx="4616034" cy="2592288"/>
          </a:xfr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403471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Cały czas towarzystwo w kręgu – każdy na widoku </a:t>
            </a:r>
            <a:r>
              <a:rPr lang="pl-PL" sz="3600" dirty="0" smtClean="0">
                <a:sym typeface="Wingdings" pitchFamily="2" charset="2"/>
              </a:rPr>
              <a:t></a:t>
            </a: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45" y="1454162"/>
            <a:ext cx="4285893" cy="2406886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484784"/>
            <a:ext cx="4154842" cy="2333290"/>
          </a:xfrm>
        </p:spPr>
      </p:pic>
    </p:spTree>
    <p:extLst>
      <p:ext uri="{BB962C8B-B14F-4D97-AF65-F5344CB8AC3E}">
        <p14:creationId xmlns:p14="http://schemas.microsoft.com/office/powerpoint/2010/main" val="33800383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4006478" cy="3004858"/>
          </a:xfrm>
          <a:ln>
            <a:solidFill>
              <a:srgbClr val="FFFF00"/>
            </a:solidFill>
          </a:ln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072" y="1916832"/>
            <a:ext cx="4359588" cy="2448272"/>
          </a:xfrm>
          <a:ln>
            <a:solidFill>
              <a:srgbClr val="FFFF00"/>
            </a:solidFill>
          </a:ln>
        </p:spPr>
      </p:pic>
      <p:pic>
        <p:nvPicPr>
          <p:cNvPr id="3074" name="Picture 2" descr="C:\Users\lenovo\Pictures\kwiatk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98584"/>
            <a:ext cx="7992888" cy="225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4096" y="5728292"/>
            <a:ext cx="7543800" cy="914400"/>
          </a:xfrm>
        </p:spPr>
        <p:txBody>
          <a:bodyPr/>
          <a:lstStyle/>
          <a:p>
            <a:r>
              <a:rPr lang="pl-PL" sz="4400" b="1" i="1" dirty="0" smtClean="0">
                <a:solidFill>
                  <a:schemeClr val="bg2">
                    <a:lumMod val="75000"/>
                  </a:schemeClr>
                </a:solidFill>
                <a:effectLst/>
              </a:rPr>
              <a:t>Dziękujemy za wspólny czas </a:t>
            </a:r>
            <a:endParaRPr lang="pl-PL" sz="4400" b="1" i="1" dirty="0">
              <a:solidFill>
                <a:schemeClr val="bg2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83798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123728" y="2420888"/>
            <a:ext cx="7543800" cy="2152650"/>
          </a:xfrm>
        </p:spPr>
        <p:txBody>
          <a:bodyPr/>
          <a:lstStyle/>
          <a:p>
            <a:r>
              <a:rPr lang="pl-PL" sz="2400" dirty="0" smtClean="0"/>
              <a:t>Realizatorzy – Zespół </a:t>
            </a:r>
            <a:r>
              <a:rPr lang="pl-PL" sz="2400" smtClean="0"/>
              <a:t>Pomocy Psychologiczno-Pedagogicznej </a:t>
            </a:r>
            <a:r>
              <a:rPr lang="pl-PL" sz="2400" dirty="0" smtClean="0"/>
              <a:t>Zespołu Szkół Mechanicznych:</a:t>
            </a:r>
            <a:br>
              <a:rPr lang="pl-PL" sz="2400" dirty="0" smtClean="0"/>
            </a:b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Klaudia Ackermann</a:t>
            </a:r>
            <a:br>
              <a:rPr lang="pl-PL" sz="2400" dirty="0" smtClean="0"/>
            </a:br>
            <a:r>
              <a:rPr lang="pl-PL" sz="2400" dirty="0" smtClean="0"/>
              <a:t>Paulina Michalak – Piotrowska</a:t>
            </a:r>
            <a:br>
              <a:rPr lang="pl-PL" sz="2400" dirty="0" smtClean="0"/>
            </a:br>
            <a:r>
              <a:rPr lang="pl-PL" sz="2400" dirty="0" smtClean="0"/>
              <a:t>Małgorzata Kryś – Kurasz</a:t>
            </a:r>
            <a:br>
              <a:rPr lang="pl-PL" sz="2400" dirty="0" smtClean="0"/>
            </a:br>
            <a:r>
              <a:rPr lang="pl-PL" sz="2400" dirty="0" smtClean="0"/>
              <a:t>Małgorzata </a:t>
            </a:r>
            <a:r>
              <a:rPr lang="pl-PL" sz="2400" dirty="0" err="1" smtClean="0"/>
              <a:t>Sargialis</a:t>
            </a:r>
            <a:r>
              <a:rPr lang="pl-PL" sz="2400" dirty="0" smtClean="0"/>
              <a:t> - Wojewódzka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222722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827584" y="685801"/>
            <a:ext cx="7920880" cy="497544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pl-PL" sz="3000" dirty="0" smtClean="0">
                <a:effectLst/>
              </a:rPr>
              <a:t>Zajęcia </a:t>
            </a:r>
            <a:r>
              <a:rPr lang="pl-PL" sz="3000" dirty="0">
                <a:effectLst/>
              </a:rPr>
              <a:t>nt. integracji sensorycznej i terapii karmienia – Aneta Dąbrowska - Fundacja „Świadoma Rodzina</a:t>
            </a:r>
            <a:r>
              <a:rPr lang="pl-PL" sz="3000" dirty="0" smtClean="0">
                <a:effectLst/>
              </a:rPr>
              <a:t>”</a:t>
            </a:r>
          </a:p>
          <a:p>
            <a:pPr lvl="0"/>
            <a:r>
              <a:rPr lang="pl-PL" sz="3000" dirty="0" smtClean="0">
                <a:effectLst/>
              </a:rPr>
              <a:t>Monika </a:t>
            </a:r>
            <a:r>
              <a:rPr lang="pl-PL" sz="3000" dirty="0">
                <a:effectLst/>
              </a:rPr>
              <a:t>Barańska- Socjoterapia w pracy z </a:t>
            </a:r>
            <a:r>
              <a:rPr lang="pl-PL" sz="3000" dirty="0" smtClean="0">
                <a:effectLst/>
              </a:rPr>
              <a:t>młodzieżą</a:t>
            </a:r>
          </a:p>
          <a:p>
            <a:pPr lvl="0"/>
            <a:r>
              <a:rPr lang="pl-PL" sz="3000" dirty="0" smtClean="0">
                <a:effectLst/>
              </a:rPr>
              <a:t>Spotkanie </a:t>
            </a:r>
            <a:r>
              <a:rPr lang="pl-PL" sz="3000" dirty="0">
                <a:effectLst/>
              </a:rPr>
              <a:t>z absolwentką… inspiracje ścieżki zawodowej- Weronika </a:t>
            </a:r>
            <a:r>
              <a:rPr lang="pl-PL" sz="3000" dirty="0" smtClean="0">
                <a:effectLst/>
              </a:rPr>
              <a:t>Dura</a:t>
            </a:r>
          </a:p>
          <a:p>
            <a:pPr lvl="0"/>
            <a:r>
              <a:rPr lang="pl-PL" sz="3000" dirty="0" smtClean="0">
                <a:effectLst/>
              </a:rPr>
              <a:t>Spotkania z praktykami:  </a:t>
            </a:r>
          </a:p>
          <a:p>
            <a:pPr marL="18288" lvl="0" indent="0">
              <a:buNone/>
            </a:pPr>
            <a:r>
              <a:rPr lang="pl-PL" sz="3000" dirty="0">
                <a:effectLst/>
              </a:rPr>
              <a:t> </a:t>
            </a:r>
            <a:r>
              <a:rPr lang="pl-PL" sz="3000" dirty="0" smtClean="0">
                <a:effectLst/>
              </a:rPr>
              <a:t>  nauczyciel przedszkola, nauczyciel świetlicy,   nauczyciel edukacji wczesnoszkolnej – </a:t>
            </a:r>
          </a:p>
          <a:p>
            <a:pPr marL="18288" lvl="0" indent="0">
              <a:buNone/>
            </a:pPr>
            <a:r>
              <a:rPr lang="pl-PL" sz="3000" dirty="0">
                <a:effectLst/>
              </a:rPr>
              <a:t> </a:t>
            </a:r>
            <a:r>
              <a:rPr lang="pl-PL" sz="3000" dirty="0" smtClean="0">
                <a:effectLst/>
              </a:rPr>
              <a:t>  </a:t>
            </a:r>
            <a:r>
              <a:rPr lang="pl-PL" sz="3000" dirty="0">
                <a:effectLst/>
              </a:rPr>
              <a:t>Katarzyna Ratajczak, Kamila </a:t>
            </a:r>
            <a:r>
              <a:rPr lang="pl-PL" sz="3000" dirty="0" err="1">
                <a:effectLst/>
              </a:rPr>
              <a:t>Kamila</a:t>
            </a:r>
            <a:r>
              <a:rPr lang="pl-PL" sz="3000" dirty="0">
                <a:effectLst/>
              </a:rPr>
              <a:t>, </a:t>
            </a:r>
            <a:r>
              <a:rPr lang="pl-PL" sz="3000" dirty="0" smtClean="0">
                <a:effectLst/>
              </a:rPr>
              <a:t>    Kasia  Królikiewicz</a:t>
            </a:r>
            <a:endParaRPr lang="pl-PL" sz="3000" dirty="0">
              <a:effectLst/>
            </a:endParaRPr>
          </a:p>
          <a:p>
            <a:pPr lvl="0"/>
            <a:endParaRPr lang="pl-PL" dirty="0">
              <a:effectLst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683568" y="5661248"/>
            <a:ext cx="7543800" cy="626368"/>
          </a:xfrm>
        </p:spPr>
        <p:txBody>
          <a:bodyPr/>
          <a:lstStyle/>
          <a:p>
            <a:r>
              <a:rPr lang="pl-PL" sz="3600" dirty="0" smtClean="0"/>
              <a:t>Dzień pierwszy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08039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rgbClr val="00206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enovo\Desktop\Poligon PP 21\DSC09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385792" cy="302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lenovo\Desktop\Poligon PP 21\zaciekawienie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4" y="3212976"/>
            <a:ext cx="486191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5244108" y="5805264"/>
            <a:ext cx="3899892" cy="914400"/>
          </a:xfrm>
        </p:spPr>
        <p:txBody>
          <a:bodyPr/>
          <a:lstStyle/>
          <a:p>
            <a:r>
              <a:rPr lang="pl-PL" dirty="0" smtClean="0">
                <a:ln>
                  <a:solidFill>
                    <a:srgbClr val="FFFF00"/>
                  </a:solidFill>
                </a:ln>
              </a:rPr>
              <a:t>Zaciekawieni</a:t>
            </a:r>
            <a:endParaRPr lang="pl-PL" dirty="0">
              <a:ln>
                <a:solidFill>
                  <a:srgbClr val="FFFF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144892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Nasi eksperci</a:t>
            </a:r>
            <a:endParaRPr lang="pl-PL" dirty="0"/>
          </a:p>
        </p:txBody>
      </p:sp>
      <p:pic>
        <p:nvPicPr>
          <p:cNvPr id="3074" name="Picture 2" descr="C:\Users\lenovo\Desktop\Poligon PP 21\244391261_4874518605905280_7602755161441128074_n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35" y="1145778"/>
            <a:ext cx="4004403" cy="3003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enovo\Desktop\Poligon PP 21\244413819_4874518485905292_2522766863191845586_n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7366"/>
            <a:ext cx="3906276" cy="2929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6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Ale dużo informacji …</a:t>
            </a:r>
            <a:endParaRPr lang="pl-PL" dirty="0"/>
          </a:p>
        </p:txBody>
      </p:sp>
      <p:pic>
        <p:nvPicPr>
          <p:cNvPr id="4098" name="Picture 2" descr="C:\Users\lenovo\Desktop\Poligon PP 21\DSC09010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50" y="1268760"/>
            <a:ext cx="4223938" cy="2736304"/>
          </a:xfrm>
          <a:prstGeom prst="rect">
            <a:avLst/>
          </a:prstGeom>
          <a:noFill/>
          <a:ln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lenovo\Desktop\Poligon PP 21\dura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1982"/>
            <a:ext cx="4078487" cy="3058865"/>
          </a:xfrm>
          <a:prstGeom prst="rect">
            <a:avLst/>
          </a:prstGeom>
          <a:noFill/>
          <a:ln>
            <a:solidFill>
              <a:schemeClr val="tx1"/>
            </a:solidFill>
            <a:prstDash val="lgDashDot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0044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 smtClean="0"/>
              <a:t>węch, dotyk, smak…</a:t>
            </a:r>
            <a:br>
              <a:rPr lang="pl-PL" sz="3600" dirty="0" smtClean="0"/>
            </a:br>
            <a:r>
              <a:rPr lang="pl-PL" sz="3600" dirty="0" err="1" smtClean="0"/>
              <a:t>sensoryka</a:t>
            </a:r>
            <a:r>
              <a:rPr lang="pl-PL" sz="3600" dirty="0" smtClean="0"/>
              <a:t>- ćwiczenia</a:t>
            </a:r>
            <a:endParaRPr lang="pl-PL" sz="36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455" y="1281694"/>
            <a:ext cx="3672408" cy="2062363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122" y="476672"/>
            <a:ext cx="4704524" cy="3528392"/>
          </a:xfrm>
        </p:spPr>
      </p:pic>
    </p:spTree>
    <p:extLst>
      <p:ext uri="{BB962C8B-B14F-4D97-AF65-F5344CB8AC3E}">
        <p14:creationId xmlns:p14="http://schemas.microsoft.com/office/powerpoint/2010/main" val="2124956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5517232"/>
            <a:ext cx="7543800" cy="914400"/>
          </a:xfrm>
        </p:spPr>
        <p:txBody>
          <a:bodyPr/>
          <a:lstStyle/>
          <a:p>
            <a:pPr algn="ctr"/>
            <a:r>
              <a:rPr lang="pl-PL" dirty="0" smtClean="0"/>
              <a:t>opowiedz o swoim lęku</a:t>
            </a:r>
            <a:endParaRPr lang="pl-PL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76672"/>
            <a:ext cx="3658095" cy="2054325"/>
          </a:xfrm>
        </p:spPr>
      </p:pic>
      <p:pic>
        <p:nvPicPr>
          <p:cNvPr id="5122" name="Picture 2" descr="C:\Users\lenovo\Desktop\Poligon PP 21\DSC0904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2" y="404664"/>
            <a:ext cx="3658095" cy="205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lenovo\Desktop\Poligon PP 21\DSC09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645" y="2708920"/>
            <a:ext cx="4872921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791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4000" dirty="0" smtClean="0"/>
              <a:t>Otwarte serca i umysły</a:t>
            </a:r>
            <a:endParaRPr lang="pl-PL" sz="4000" dirty="0"/>
          </a:p>
        </p:txBody>
      </p:sp>
      <p:pic>
        <p:nvPicPr>
          <p:cNvPr id="5122" name="Picture 2" descr="C:\Program Files\Microsoft Office\MEDIA\CAGCAT10\j0230876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90" y="4249297"/>
            <a:ext cx="1529576" cy="154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ymbol zastępczy zawartości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804" y="1467076"/>
            <a:ext cx="4189604" cy="2352812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90" y="1455750"/>
            <a:ext cx="4667735" cy="2621322"/>
          </a:xfrm>
        </p:spPr>
      </p:pic>
    </p:spTree>
    <p:extLst>
      <p:ext uri="{BB962C8B-B14F-4D97-AF65-F5344CB8AC3E}">
        <p14:creationId xmlns:p14="http://schemas.microsoft.com/office/powerpoint/2010/main" val="34093820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y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</TotalTime>
  <Words>233</Words>
  <Application>Microsoft Office PowerPoint</Application>
  <PresentationFormat>Pokaz na ekranie (4:3)</PresentationFormat>
  <Paragraphs>40</Paragraphs>
  <Slides>25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Elementarny</vt:lpstr>
      <vt:lpstr>„NOWE HORYZONTY”</vt:lpstr>
      <vt:lpstr>Oto my – klasy psychologiczno-pedagogiczne</vt:lpstr>
      <vt:lpstr>Dzień pierwszy</vt:lpstr>
      <vt:lpstr>Zaciekawieni</vt:lpstr>
      <vt:lpstr>Nasi eksperci</vt:lpstr>
      <vt:lpstr>Ale dużo informacji …</vt:lpstr>
      <vt:lpstr>węch, dotyk, smak… sensoryka- ćwiczenia</vt:lpstr>
      <vt:lpstr>opowiedz o swoim lęku</vt:lpstr>
      <vt:lpstr>Otwarte serca i umysły</vt:lpstr>
      <vt:lpstr>socjoterapia</vt:lpstr>
      <vt:lpstr>Dzień drugi</vt:lpstr>
      <vt:lpstr>Jak połączyć pasję pedagogiczną z biznesem – Szkółka „Smykałka”</vt:lpstr>
      <vt:lpstr>Jak ja nie widzę!   Niepełnosprawność - warsztaty</vt:lpstr>
      <vt:lpstr>Dobrze czuć się bezpiecznym –  gdy ktoś czuwa</vt:lpstr>
      <vt:lpstr>zaufanie</vt:lpstr>
      <vt:lpstr>Nareszcie, chwila luzu </vt:lpstr>
      <vt:lpstr>Prezentacja programu PowerPoint</vt:lpstr>
      <vt:lpstr>Prezentacja programu PowerPoint</vt:lpstr>
      <vt:lpstr>Dzień trzeci</vt:lpstr>
      <vt:lpstr>Tu było zdrowo, smacznie i milutko… inspiracje sałatkowe</vt:lpstr>
      <vt:lpstr>Dbajmy o siebie</vt:lpstr>
      <vt:lpstr>A tu już niestety mniej milutko  Czy wiecie ile dzieci czeka na rodzinę zastępczą ?</vt:lpstr>
      <vt:lpstr>Cały czas towarzystwo w kręgu – każdy na widoku </vt:lpstr>
      <vt:lpstr>Dziękujemy za wspólny czas </vt:lpstr>
      <vt:lpstr>Realizatorzy – Zespół Pomocy Psychologiczno-Pedagogicznej Zespołu Szkół Mechanicznych:  Klaudia Ackermann Paulina Michalak – Piotrowska Małgorzata Kryś – Kurasz Małgorzata Sargialis - Wojewódzka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„NOWE HORYZONTY”</dc:title>
  <dc:creator>lenovo</dc:creator>
  <cp:lastModifiedBy>zx81</cp:lastModifiedBy>
  <cp:revision>21</cp:revision>
  <dcterms:created xsi:type="dcterms:W3CDTF">2021-10-12T20:32:15Z</dcterms:created>
  <dcterms:modified xsi:type="dcterms:W3CDTF">2021-10-21T07:36:53Z</dcterms:modified>
</cp:coreProperties>
</file>